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7" r:id="rId8"/>
    <p:sldId id="262" r:id="rId9"/>
    <p:sldId id="268" r:id="rId10"/>
    <p:sldId id="264" r:id="rId11"/>
    <p:sldId id="263" r:id="rId12"/>
    <p:sldId id="269"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5226" autoAdjust="0"/>
  </p:normalViewPr>
  <p:slideViewPr>
    <p:cSldViewPr snapToGrid="0">
      <p:cViewPr varScale="1">
        <p:scale>
          <a:sx n="108" d="100"/>
          <a:sy n="108" d="100"/>
        </p:scale>
        <p:origin x="714"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2A5EF8-1FBD-466A-A32C-C477A844542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149561D-F40C-40B0-9D39-84E78FAABA7B}">
      <dgm:prSet/>
      <dgm:spPr/>
      <dgm:t>
        <a:bodyPr/>
        <a:lstStyle/>
        <a:p>
          <a:pPr>
            <a:lnSpc>
              <a:spcPct val="100000"/>
            </a:lnSpc>
          </a:pPr>
          <a:r>
            <a:rPr lang="nl-NL"/>
            <a:t>Trainen</a:t>
          </a:r>
          <a:endParaRPr lang="en-US"/>
        </a:p>
      </dgm:t>
    </dgm:pt>
    <dgm:pt modelId="{D58F0BBC-718D-4C8A-A375-91C04D2D6083}" type="parTrans" cxnId="{8F62B1D1-8D90-40A6-ADF5-E91479A92F95}">
      <dgm:prSet/>
      <dgm:spPr/>
      <dgm:t>
        <a:bodyPr/>
        <a:lstStyle/>
        <a:p>
          <a:endParaRPr lang="en-US"/>
        </a:p>
      </dgm:t>
    </dgm:pt>
    <dgm:pt modelId="{38FFE6B1-796C-4F24-BAD3-AA385A7BEBA3}" type="sibTrans" cxnId="{8F62B1D1-8D90-40A6-ADF5-E91479A92F95}">
      <dgm:prSet/>
      <dgm:spPr/>
      <dgm:t>
        <a:bodyPr/>
        <a:lstStyle/>
        <a:p>
          <a:endParaRPr lang="en-US"/>
        </a:p>
      </dgm:t>
    </dgm:pt>
    <dgm:pt modelId="{16938E01-EC12-40F5-AE29-A527FB7765F3}">
      <dgm:prSet/>
      <dgm:spPr/>
      <dgm:t>
        <a:bodyPr/>
        <a:lstStyle/>
        <a:p>
          <a:pPr>
            <a:lnSpc>
              <a:spcPct val="100000"/>
            </a:lnSpc>
          </a:pPr>
          <a:r>
            <a:rPr lang="nl-NL" b="0" dirty="0"/>
            <a:t>Advies/ Herkennen</a:t>
          </a:r>
          <a:endParaRPr lang="en-US" b="0" dirty="0"/>
        </a:p>
      </dgm:t>
    </dgm:pt>
    <dgm:pt modelId="{A6AA45F1-E9EE-4ED5-935F-5B3C1101F886}" type="parTrans" cxnId="{CFEE8E6F-580C-41E3-BCA7-DADE798F6CC1}">
      <dgm:prSet/>
      <dgm:spPr/>
      <dgm:t>
        <a:bodyPr/>
        <a:lstStyle/>
        <a:p>
          <a:endParaRPr lang="en-US"/>
        </a:p>
      </dgm:t>
    </dgm:pt>
    <dgm:pt modelId="{26EB48A4-7E38-404A-A0E6-BFF185A402F4}" type="sibTrans" cxnId="{CFEE8E6F-580C-41E3-BCA7-DADE798F6CC1}">
      <dgm:prSet/>
      <dgm:spPr/>
      <dgm:t>
        <a:bodyPr/>
        <a:lstStyle/>
        <a:p>
          <a:endParaRPr lang="en-US"/>
        </a:p>
      </dgm:t>
    </dgm:pt>
    <dgm:pt modelId="{EE065C5E-89E9-4FFE-9801-AC84367CA759}">
      <dgm:prSet/>
      <dgm:spPr/>
      <dgm:t>
        <a:bodyPr/>
        <a:lstStyle/>
        <a:p>
          <a:pPr>
            <a:lnSpc>
              <a:spcPct val="100000"/>
            </a:lnSpc>
          </a:pPr>
          <a:r>
            <a:rPr lang="nl-NL" dirty="0"/>
            <a:t>- Belasting / belastbaarheid</a:t>
          </a:r>
        </a:p>
        <a:p>
          <a:pPr>
            <a:lnSpc>
              <a:spcPct val="100000"/>
            </a:lnSpc>
          </a:pPr>
          <a:r>
            <a:rPr lang="en-US" dirty="0"/>
            <a:t>- </a:t>
          </a:r>
          <a:r>
            <a:rPr lang="en-US" dirty="0" err="1"/>
            <a:t>Doorverwijzen</a:t>
          </a:r>
          <a:r>
            <a:rPr lang="en-US" dirty="0"/>
            <a:t> of </a:t>
          </a:r>
          <a:r>
            <a:rPr lang="en-US" dirty="0" err="1"/>
            <a:t>terugverwijzen</a:t>
          </a:r>
          <a:r>
            <a:rPr lang="en-US" dirty="0"/>
            <a:t>: </a:t>
          </a:r>
          <a:r>
            <a:rPr lang="en-US" dirty="0" err="1"/>
            <a:t>naar</a:t>
          </a:r>
          <a:r>
            <a:rPr lang="en-US" dirty="0"/>
            <a:t> </a:t>
          </a:r>
          <a:r>
            <a:rPr lang="en-US" dirty="0" err="1"/>
            <a:t>wie</a:t>
          </a:r>
          <a:r>
            <a:rPr lang="en-US" dirty="0"/>
            <a:t>?</a:t>
          </a:r>
        </a:p>
      </dgm:t>
    </dgm:pt>
    <dgm:pt modelId="{0DBF6342-A206-46CD-ACA6-9E5D944D3701}" type="parTrans" cxnId="{4E797431-E3EC-469C-B014-D8220BFC7B9C}">
      <dgm:prSet/>
      <dgm:spPr/>
      <dgm:t>
        <a:bodyPr/>
        <a:lstStyle/>
        <a:p>
          <a:endParaRPr lang="en-US"/>
        </a:p>
      </dgm:t>
    </dgm:pt>
    <dgm:pt modelId="{50A2CE34-CF38-4274-98F1-462DE755CA79}" type="sibTrans" cxnId="{4E797431-E3EC-469C-B014-D8220BFC7B9C}">
      <dgm:prSet/>
      <dgm:spPr/>
      <dgm:t>
        <a:bodyPr/>
        <a:lstStyle/>
        <a:p>
          <a:endParaRPr lang="en-US"/>
        </a:p>
      </dgm:t>
    </dgm:pt>
    <dgm:pt modelId="{D71EE3C2-37BD-431E-97AC-A49B1C96675C}">
      <dgm:prSet/>
      <dgm:spPr/>
      <dgm:t>
        <a:bodyPr/>
        <a:lstStyle/>
        <a:p>
          <a:pPr>
            <a:lnSpc>
              <a:spcPct val="100000"/>
            </a:lnSpc>
          </a:pPr>
          <a:r>
            <a:rPr lang="nl-NL" dirty="0"/>
            <a:t>Mobiliseren</a:t>
          </a:r>
          <a:endParaRPr lang="en-US" dirty="0"/>
        </a:p>
      </dgm:t>
    </dgm:pt>
    <dgm:pt modelId="{07CFDEF2-4887-4358-A0DE-4804F78EC670}" type="parTrans" cxnId="{BCEF6567-5C76-4B97-A6F5-485A7596F4F4}">
      <dgm:prSet/>
      <dgm:spPr/>
      <dgm:t>
        <a:bodyPr/>
        <a:lstStyle/>
        <a:p>
          <a:endParaRPr lang="en-US"/>
        </a:p>
      </dgm:t>
    </dgm:pt>
    <dgm:pt modelId="{EF779B78-F882-4433-A807-0A07036671D3}" type="sibTrans" cxnId="{BCEF6567-5C76-4B97-A6F5-485A7596F4F4}">
      <dgm:prSet/>
      <dgm:spPr/>
      <dgm:t>
        <a:bodyPr/>
        <a:lstStyle/>
        <a:p>
          <a:endParaRPr lang="en-US"/>
        </a:p>
      </dgm:t>
    </dgm:pt>
    <dgm:pt modelId="{32CF44D8-3D2C-4BD7-A9A7-9E28D6FBCD58}">
      <dgm:prSet/>
      <dgm:spPr/>
      <dgm:t>
        <a:bodyPr/>
        <a:lstStyle/>
        <a:p>
          <a:pPr>
            <a:lnSpc>
              <a:spcPct val="100000"/>
            </a:lnSpc>
          </a:pPr>
          <a:r>
            <a:rPr lang="nl-NL" dirty="0"/>
            <a:t>- Mobiliteitsbeperking in gewrichten</a:t>
          </a:r>
          <a:endParaRPr lang="en-US" dirty="0"/>
        </a:p>
      </dgm:t>
    </dgm:pt>
    <dgm:pt modelId="{28DDAC35-8654-47B2-9E9F-8FE901259E32}" type="parTrans" cxnId="{2C1FF7FB-8A01-4FC7-B75F-210500D855D1}">
      <dgm:prSet/>
      <dgm:spPr/>
      <dgm:t>
        <a:bodyPr/>
        <a:lstStyle/>
        <a:p>
          <a:endParaRPr lang="en-US"/>
        </a:p>
      </dgm:t>
    </dgm:pt>
    <dgm:pt modelId="{F3D43C24-CAB0-4EBB-9391-D2CE598E31D8}" type="sibTrans" cxnId="{2C1FF7FB-8A01-4FC7-B75F-210500D855D1}">
      <dgm:prSet/>
      <dgm:spPr/>
      <dgm:t>
        <a:bodyPr/>
        <a:lstStyle/>
        <a:p>
          <a:endParaRPr lang="en-US"/>
        </a:p>
      </dgm:t>
    </dgm:pt>
    <dgm:pt modelId="{A26C8CAD-293A-4388-B184-6FDEF0F8600C}">
      <dgm:prSet/>
      <dgm:spPr/>
      <dgm:t>
        <a:bodyPr/>
        <a:lstStyle/>
        <a:p>
          <a:pPr>
            <a:lnSpc>
              <a:spcPct val="100000"/>
            </a:lnSpc>
          </a:pPr>
          <a:r>
            <a:rPr lang="nl-NL"/>
            <a:t>- Pijn verminderen</a:t>
          </a:r>
          <a:endParaRPr lang="en-US"/>
        </a:p>
      </dgm:t>
    </dgm:pt>
    <dgm:pt modelId="{2B572B91-2511-4404-A141-A1BFA7A3C06E}" type="parTrans" cxnId="{241DE013-029E-4625-9B82-21DA81C8DC0C}">
      <dgm:prSet/>
      <dgm:spPr/>
      <dgm:t>
        <a:bodyPr/>
        <a:lstStyle/>
        <a:p>
          <a:endParaRPr lang="en-US"/>
        </a:p>
      </dgm:t>
    </dgm:pt>
    <dgm:pt modelId="{8EE74FDF-BF55-41BF-8366-9675A4033C94}" type="sibTrans" cxnId="{241DE013-029E-4625-9B82-21DA81C8DC0C}">
      <dgm:prSet/>
      <dgm:spPr/>
      <dgm:t>
        <a:bodyPr/>
        <a:lstStyle/>
        <a:p>
          <a:endParaRPr lang="en-US"/>
        </a:p>
      </dgm:t>
    </dgm:pt>
    <dgm:pt modelId="{D3C6B7F9-EE7A-4699-BE14-1C5097A27F2C}">
      <dgm:prSet/>
      <dgm:spPr/>
      <dgm:t>
        <a:bodyPr/>
        <a:lstStyle/>
        <a:p>
          <a:pPr>
            <a:lnSpc>
              <a:spcPct val="100000"/>
            </a:lnSpc>
          </a:pPr>
          <a:r>
            <a:rPr lang="nl-NL" dirty="0"/>
            <a:t>Zelfmanagement </a:t>
          </a:r>
          <a:endParaRPr lang="en-US" dirty="0"/>
        </a:p>
      </dgm:t>
    </dgm:pt>
    <dgm:pt modelId="{17AE9BB3-5DF1-4FFD-BE82-554BF94DD006}" type="parTrans" cxnId="{65655E92-1A4F-4390-891D-AEFEA96E5509}">
      <dgm:prSet/>
      <dgm:spPr/>
      <dgm:t>
        <a:bodyPr/>
        <a:lstStyle/>
        <a:p>
          <a:endParaRPr lang="en-US"/>
        </a:p>
      </dgm:t>
    </dgm:pt>
    <dgm:pt modelId="{42E55A57-6C26-4977-88AB-13F97DA4690C}" type="sibTrans" cxnId="{65655E92-1A4F-4390-891D-AEFEA96E5509}">
      <dgm:prSet/>
      <dgm:spPr/>
      <dgm:t>
        <a:bodyPr/>
        <a:lstStyle/>
        <a:p>
          <a:endParaRPr lang="en-US"/>
        </a:p>
      </dgm:t>
    </dgm:pt>
    <dgm:pt modelId="{E592BD36-F7FC-4DD0-A0EA-0E51B9B7A105}">
      <dgm:prSet/>
      <dgm:spPr/>
      <dgm:t>
        <a:bodyPr/>
        <a:lstStyle/>
        <a:p>
          <a:pPr>
            <a:lnSpc>
              <a:spcPct val="100000"/>
            </a:lnSpc>
          </a:pPr>
          <a:r>
            <a:rPr lang="nl-NL" dirty="0"/>
            <a:t>- Huiswerkoefeningen op maat </a:t>
          </a:r>
          <a:endParaRPr lang="en-US" dirty="0"/>
        </a:p>
      </dgm:t>
    </dgm:pt>
    <dgm:pt modelId="{A86E7A02-0B85-43FB-B6CA-304576BD678B}" type="parTrans" cxnId="{69B8ECDE-2D15-4CF2-A681-65A66B885D97}">
      <dgm:prSet/>
      <dgm:spPr/>
      <dgm:t>
        <a:bodyPr/>
        <a:lstStyle/>
        <a:p>
          <a:endParaRPr lang="en-US"/>
        </a:p>
      </dgm:t>
    </dgm:pt>
    <dgm:pt modelId="{5BCD0722-013F-4F25-A382-CC4A4C9C9C97}" type="sibTrans" cxnId="{69B8ECDE-2D15-4CF2-A681-65A66B885D97}">
      <dgm:prSet/>
      <dgm:spPr/>
      <dgm:t>
        <a:bodyPr/>
        <a:lstStyle/>
        <a:p>
          <a:endParaRPr lang="en-US"/>
        </a:p>
      </dgm:t>
    </dgm:pt>
    <dgm:pt modelId="{67027837-246C-4ABD-8897-CF9BC0A5A11A}" type="pres">
      <dgm:prSet presAssocID="{3F2A5EF8-1FBD-466A-A32C-C477A844542E}" presName="root" presStyleCnt="0">
        <dgm:presLayoutVars>
          <dgm:dir/>
          <dgm:resizeHandles val="exact"/>
        </dgm:presLayoutVars>
      </dgm:prSet>
      <dgm:spPr/>
    </dgm:pt>
    <dgm:pt modelId="{7BEAAF04-095C-4AC9-8EF2-94905FE88A18}" type="pres">
      <dgm:prSet presAssocID="{0149561D-F40C-40B0-9D39-84E78FAABA7B}" presName="compNode" presStyleCnt="0"/>
      <dgm:spPr/>
    </dgm:pt>
    <dgm:pt modelId="{9A72BF7C-1189-49CE-A16B-17BA16B3ED04}" type="pres">
      <dgm:prSet presAssocID="{0149561D-F40C-40B0-9D39-84E78FAABA7B}" presName="bgRect" presStyleLbl="bgShp" presStyleIdx="0" presStyleCnt="4" custLinFactNeighborX="1924" custLinFactNeighborY="-28738"/>
      <dgm:spPr/>
    </dgm:pt>
    <dgm:pt modelId="{413290D2-F1FB-49A6-ADCF-79DAC8CF121D}" type="pres">
      <dgm:prSet presAssocID="{0149561D-F40C-40B0-9D39-84E78FAABA7B}"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espierde arm met effen opvulling"/>
        </a:ext>
      </dgm:extLst>
    </dgm:pt>
    <dgm:pt modelId="{FFC89C08-B33F-41F2-A66D-329844F5576A}" type="pres">
      <dgm:prSet presAssocID="{0149561D-F40C-40B0-9D39-84E78FAABA7B}" presName="spaceRect" presStyleCnt="0"/>
      <dgm:spPr/>
    </dgm:pt>
    <dgm:pt modelId="{65997463-1DC8-4C58-9E2E-795E72C5945F}" type="pres">
      <dgm:prSet presAssocID="{0149561D-F40C-40B0-9D39-84E78FAABA7B}" presName="parTx" presStyleLbl="revTx" presStyleIdx="0" presStyleCnt="7">
        <dgm:presLayoutVars>
          <dgm:chMax val="0"/>
          <dgm:chPref val="0"/>
        </dgm:presLayoutVars>
      </dgm:prSet>
      <dgm:spPr/>
    </dgm:pt>
    <dgm:pt modelId="{DE3B01F3-D516-4584-9141-1C7B49A3B1BB}" type="pres">
      <dgm:prSet presAssocID="{38FFE6B1-796C-4F24-BAD3-AA385A7BEBA3}" presName="sibTrans" presStyleCnt="0"/>
      <dgm:spPr/>
    </dgm:pt>
    <dgm:pt modelId="{8C50F4DB-1E03-48DE-8252-FB4DE9D68179}" type="pres">
      <dgm:prSet presAssocID="{16938E01-EC12-40F5-AE29-A527FB7765F3}" presName="compNode" presStyleCnt="0"/>
      <dgm:spPr/>
    </dgm:pt>
    <dgm:pt modelId="{0BB7C6EF-38B2-4DC6-BD23-47D6601241EC}" type="pres">
      <dgm:prSet presAssocID="{16938E01-EC12-40F5-AE29-A527FB7765F3}" presName="bgRect" presStyleLbl="bgShp" presStyleIdx="1" presStyleCnt="4"/>
      <dgm:spPr/>
    </dgm:pt>
    <dgm:pt modelId="{C9EECEBD-EC36-44FF-8227-5A3155B88246}" type="pres">
      <dgm:prSet presAssocID="{16938E01-EC12-40F5-AE29-A527FB7765F3}"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eriodieke grafiek met effen opvulling"/>
        </a:ext>
      </dgm:extLst>
    </dgm:pt>
    <dgm:pt modelId="{4941ABD7-469F-475A-B480-212E9AB1A7FC}" type="pres">
      <dgm:prSet presAssocID="{16938E01-EC12-40F5-AE29-A527FB7765F3}" presName="spaceRect" presStyleCnt="0"/>
      <dgm:spPr/>
    </dgm:pt>
    <dgm:pt modelId="{E82C88FE-2FC5-4379-85B1-1E2D2208FA87}" type="pres">
      <dgm:prSet presAssocID="{16938E01-EC12-40F5-AE29-A527FB7765F3}" presName="parTx" presStyleLbl="revTx" presStyleIdx="1" presStyleCnt="7">
        <dgm:presLayoutVars>
          <dgm:chMax val="0"/>
          <dgm:chPref val="0"/>
        </dgm:presLayoutVars>
      </dgm:prSet>
      <dgm:spPr/>
    </dgm:pt>
    <dgm:pt modelId="{3CCFD696-A514-4B6A-84B3-EBFEA466AA89}" type="pres">
      <dgm:prSet presAssocID="{16938E01-EC12-40F5-AE29-A527FB7765F3}" presName="desTx" presStyleLbl="revTx" presStyleIdx="2" presStyleCnt="7">
        <dgm:presLayoutVars/>
      </dgm:prSet>
      <dgm:spPr/>
    </dgm:pt>
    <dgm:pt modelId="{D513FCBA-9E54-42EB-AA2F-4508774CB3EE}" type="pres">
      <dgm:prSet presAssocID="{26EB48A4-7E38-404A-A0E6-BFF185A402F4}" presName="sibTrans" presStyleCnt="0"/>
      <dgm:spPr/>
    </dgm:pt>
    <dgm:pt modelId="{40ACB91E-D158-4F59-AFB1-4FD70FFEECBC}" type="pres">
      <dgm:prSet presAssocID="{D71EE3C2-37BD-431E-97AC-A49B1C96675C}" presName="compNode" presStyleCnt="0"/>
      <dgm:spPr/>
    </dgm:pt>
    <dgm:pt modelId="{34284DCA-0E33-4BD9-8051-9554D1514165}" type="pres">
      <dgm:prSet presAssocID="{D71EE3C2-37BD-431E-97AC-A49B1C96675C}" presName="bgRect" presStyleLbl="bgShp" presStyleIdx="2" presStyleCnt="4"/>
      <dgm:spPr/>
    </dgm:pt>
    <dgm:pt modelId="{4B708AB9-7878-4888-A105-4EAF8CD2401B}" type="pres">
      <dgm:prSet presAssocID="{D71EE3C2-37BD-431E-97AC-A49B1C96675C}" presName="iconRect" presStyleLbl="node1" presStyleIdx="2" presStyleCnt="4" custLinFactNeighborX="-434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kelet silhouet"/>
        </a:ext>
      </dgm:extLst>
    </dgm:pt>
    <dgm:pt modelId="{087A062D-D63C-4AFF-A8F9-7101AD634659}" type="pres">
      <dgm:prSet presAssocID="{D71EE3C2-37BD-431E-97AC-A49B1C96675C}" presName="spaceRect" presStyleCnt="0"/>
      <dgm:spPr/>
    </dgm:pt>
    <dgm:pt modelId="{52F32152-A179-4B9D-9DEF-F8C7503B32D8}" type="pres">
      <dgm:prSet presAssocID="{D71EE3C2-37BD-431E-97AC-A49B1C96675C}" presName="parTx" presStyleLbl="revTx" presStyleIdx="3" presStyleCnt="7">
        <dgm:presLayoutVars>
          <dgm:chMax val="0"/>
          <dgm:chPref val="0"/>
        </dgm:presLayoutVars>
      </dgm:prSet>
      <dgm:spPr/>
    </dgm:pt>
    <dgm:pt modelId="{FCB87758-A2CE-46CD-BA2B-AD8D922CFC66}" type="pres">
      <dgm:prSet presAssocID="{D71EE3C2-37BD-431E-97AC-A49B1C96675C}" presName="desTx" presStyleLbl="revTx" presStyleIdx="4" presStyleCnt="7">
        <dgm:presLayoutVars/>
      </dgm:prSet>
      <dgm:spPr/>
    </dgm:pt>
    <dgm:pt modelId="{CFFD6A08-0DC6-421C-93D7-1F282B535BA6}" type="pres">
      <dgm:prSet presAssocID="{EF779B78-F882-4433-A807-0A07036671D3}" presName="sibTrans" presStyleCnt="0"/>
      <dgm:spPr/>
    </dgm:pt>
    <dgm:pt modelId="{6E703476-7889-4E93-B40B-3CB72568B921}" type="pres">
      <dgm:prSet presAssocID="{D3C6B7F9-EE7A-4699-BE14-1C5097A27F2C}" presName="compNode" presStyleCnt="0"/>
      <dgm:spPr/>
    </dgm:pt>
    <dgm:pt modelId="{47A4C633-673B-448F-836C-2CDA8B4B175C}" type="pres">
      <dgm:prSet presAssocID="{D3C6B7F9-EE7A-4699-BE14-1C5097A27F2C}" presName="bgRect" presStyleLbl="bgShp" presStyleIdx="3" presStyleCnt="4"/>
      <dgm:spPr/>
    </dgm:pt>
    <dgm:pt modelId="{DA6C2DEA-9C58-401F-A0F3-271E8F0ECEE2}" type="pres">
      <dgm:prSet presAssocID="{D3C6B7F9-EE7A-4699-BE14-1C5097A27F2C}"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Fietsen met effen opvulling"/>
        </a:ext>
      </dgm:extLst>
    </dgm:pt>
    <dgm:pt modelId="{879F8C1D-0BCD-4065-A0A7-9B4F8B7855A9}" type="pres">
      <dgm:prSet presAssocID="{D3C6B7F9-EE7A-4699-BE14-1C5097A27F2C}" presName="spaceRect" presStyleCnt="0"/>
      <dgm:spPr/>
    </dgm:pt>
    <dgm:pt modelId="{F41297D9-A0EA-4D19-A0FA-563038F11F74}" type="pres">
      <dgm:prSet presAssocID="{D3C6B7F9-EE7A-4699-BE14-1C5097A27F2C}" presName="parTx" presStyleLbl="revTx" presStyleIdx="5" presStyleCnt="7">
        <dgm:presLayoutVars>
          <dgm:chMax val="0"/>
          <dgm:chPref val="0"/>
        </dgm:presLayoutVars>
      </dgm:prSet>
      <dgm:spPr/>
    </dgm:pt>
    <dgm:pt modelId="{DA9A10F9-5B62-477B-97B4-D657A9E10584}" type="pres">
      <dgm:prSet presAssocID="{D3C6B7F9-EE7A-4699-BE14-1C5097A27F2C}" presName="desTx" presStyleLbl="revTx" presStyleIdx="6" presStyleCnt="7">
        <dgm:presLayoutVars/>
      </dgm:prSet>
      <dgm:spPr/>
    </dgm:pt>
  </dgm:ptLst>
  <dgm:cxnLst>
    <dgm:cxn modelId="{241DE013-029E-4625-9B82-21DA81C8DC0C}" srcId="{D71EE3C2-37BD-431E-97AC-A49B1C96675C}" destId="{A26C8CAD-293A-4388-B184-6FDEF0F8600C}" srcOrd="1" destOrd="0" parTransId="{2B572B91-2511-4404-A141-A1BFA7A3C06E}" sibTransId="{8EE74FDF-BF55-41BF-8366-9675A4033C94}"/>
    <dgm:cxn modelId="{4E797431-E3EC-469C-B014-D8220BFC7B9C}" srcId="{16938E01-EC12-40F5-AE29-A527FB7765F3}" destId="{EE065C5E-89E9-4FFE-9801-AC84367CA759}" srcOrd="0" destOrd="0" parTransId="{0DBF6342-A206-46CD-ACA6-9E5D944D3701}" sibTransId="{50A2CE34-CF38-4274-98F1-462DE755CA79}"/>
    <dgm:cxn modelId="{EB9A0F42-4848-4E36-9032-178C0DC4658D}" type="presOf" srcId="{EE065C5E-89E9-4FFE-9801-AC84367CA759}" destId="{3CCFD696-A514-4B6A-84B3-EBFEA466AA89}" srcOrd="0" destOrd="0" presId="urn:microsoft.com/office/officeart/2018/2/layout/IconVerticalSolidList"/>
    <dgm:cxn modelId="{BCEF6567-5C76-4B97-A6F5-485A7596F4F4}" srcId="{3F2A5EF8-1FBD-466A-A32C-C477A844542E}" destId="{D71EE3C2-37BD-431E-97AC-A49B1C96675C}" srcOrd="2" destOrd="0" parTransId="{07CFDEF2-4887-4358-A0DE-4804F78EC670}" sibTransId="{EF779B78-F882-4433-A807-0A07036671D3}"/>
    <dgm:cxn modelId="{DE3CE44C-ACCF-431D-A3D2-702DB5FDB79E}" type="presOf" srcId="{E592BD36-F7FC-4DD0-A0EA-0E51B9B7A105}" destId="{DA9A10F9-5B62-477B-97B4-D657A9E10584}" srcOrd="0" destOrd="0" presId="urn:microsoft.com/office/officeart/2018/2/layout/IconVerticalSolidList"/>
    <dgm:cxn modelId="{CFEE8E6F-580C-41E3-BCA7-DADE798F6CC1}" srcId="{3F2A5EF8-1FBD-466A-A32C-C477A844542E}" destId="{16938E01-EC12-40F5-AE29-A527FB7765F3}" srcOrd="1" destOrd="0" parTransId="{A6AA45F1-E9EE-4ED5-935F-5B3C1101F886}" sibTransId="{26EB48A4-7E38-404A-A0E6-BFF185A402F4}"/>
    <dgm:cxn modelId="{EA969372-4931-4A52-BFE3-91B44B3253E5}" type="presOf" srcId="{D71EE3C2-37BD-431E-97AC-A49B1C96675C}" destId="{52F32152-A179-4B9D-9DEF-F8C7503B32D8}" srcOrd="0" destOrd="0" presId="urn:microsoft.com/office/officeart/2018/2/layout/IconVerticalSolidList"/>
    <dgm:cxn modelId="{65655E92-1A4F-4390-891D-AEFEA96E5509}" srcId="{3F2A5EF8-1FBD-466A-A32C-C477A844542E}" destId="{D3C6B7F9-EE7A-4699-BE14-1C5097A27F2C}" srcOrd="3" destOrd="0" parTransId="{17AE9BB3-5DF1-4FFD-BE82-554BF94DD006}" sibTransId="{42E55A57-6C26-4977-88AB-13F97DA4690C}"/>
    <dgm:cxn modelId="{7E0010A3-68EE-4398-86F1-176DF18FA93D}" type="presOf" srcId="{3F2A5EF8-1FBD-466A-A32C-C477A844542E}" destId="{67027837-246C-4ABD-8897-CF9BC0A5A11A}" srcOrd="0" destOrd="0" presId="urn:microsoft.com/office/officeart/2018/2/layout/IconVerticalSolidList"/>
    <dgm:cxn modelId="{84A6D6B0-0A8A-4B62-9DD1-8DA30854D71E}" type="presOf" srcId="{16938E01-EC12-40F5-AE29-A527FB7765F3}" destId="{E82C88FE-2FC5-4379-85B1-1E2D2208FA87}" srcOrd="0" destOrd="0" presId="urn:microsoft.com/office/officeart/2018/2/layout/IconVerticalSolidList"/>
    <dgm:cxn modelId="{ABB724C4-43B1-4CA9-9C89-CE87EB5DB957}" type="presOf" srcId="{0149561D-F40C-40B0-9D39-84E78FAABA7B}" destId="{65997463-1DC8-4C58-9E2E-795E72C5945F}" srcOrd="0" destOrd="0" presId="urn:microsoft.com/office/officeart/2018/2/layout/IconVerticalSolidList"/>
    <dgm:cxn modelId="{9DE2DACA-D7F9-4E6A-886D-E8318E8B9D4E}" type="presOf" srcId="{32CF44D8-3D2C-4BD7-A9A7-9E28D6FBCD58}" destId="{FCB87758-A2CE-46CD-BA2B-AD8D922CFC66}" srcOrd="0" destOrd="0" presId="urn:microsoft.com/office/officeart/2018/2/layout/IconVerticalSolidList"/>
    <dgm:cxn modelId="{B180F2CB-8DE5-4A1B-B823-FE0675E85E48}" type="presOf" srcId="{D3C6B7F9-EE7A-4699-BE14-1C5097A27F2C}" destId="{F41297D9-A0EA-4D19-A0FA-563038F11F74}" srcOrd="0" destOrd="0" presId="urn:microsoft.com/office/officeart/2018/2/layout/IconVerticalSolidList"/>
    <dgm:cxn modelId="{8F62B1D1-8D90-40A6-ADF5-E91479A92F95}" srcId="{3F2A5EF8-1FBD-466A-A32C-C477A844542E}" destId="{0149561D-F40C-40B0-9D39-84E78FAABA7B}" srcOrd="0" destOrd="0" parTransId="{D58F0BBC-718D-4C8A-A375-91C04D2D6083}" sibTransId="{38FFE6B1-796C-4F24-BAD3-AA385A7BEBA3}"/>
    <dgm:cxn modelId="{69B8ECDE-2D15-4CF2-A681-65A66B885D97}" srcId="{D3C6B7F9-EE7A-4699-BE14-1C5097A27F2C}" destId="{E592BD36-F7FC-4DD0-A0EA-0E51B9B7A105}" srcOrd="0" destOrd="0" parTransId="{A86E7A02-0B85-43FB-B6CA-304576BD678B}" sibTransId="{5BCD0722-013F-4F25-A382-CC4A4C9C9C97}"/>
    <dgm:cxn modelId="{2C1FF7FB-8A01-4FC7-B75F-210500D855D1}" srcId="{D71EE3C2-37BD-431E-97AC-A49B1C96675C}" destId="{32CF44D8-3D2C-4BD7-A9A7-9E28D6FBCD58}" srcOrd="0" destOrd="0" parTransId="{28DDAC35-8654-47B2-9E9F-8FE901259E32}" sibTransId="{F3D43C24-CAB0-4EBB-9391-D2CE598E31D8}"/>
    <dgm:cxn modelId="{F15943FD-B5A4-4302-A052-C611E31CB941}" type="presOf" srcId="{A26C8CAD-293A-4388-B184-6FDEF0F8600C}" destId="{FCB87758-A2CE-46CD-BA2B-AD8D922CFC66}" srcOrd="0" destOrd="1" presId="urn:microsoft.com/office/officeart/2018/2/layout/IconVerticalSolidList"/>
    <dgm:cxn modelId="{C291A667-F449-4E3F-B015-95341B55836F}" type="presParOf" srcId="{67027837-246C-4ABD-8897-CF9BC0A5A11A}" destId="{7BEAAF04-095C-4AC9-8EF2-94905FE88A18}" srcOrd="0" destOrd="0" presId="urn:microsoft.com/office/officeart/2018/2/layout/IconVerticalSolidList"/>
    <dgm:cxn modelId="{53E72B6E-E33B-4967-8035-C13385DF598E}" type="presParOf" srcId="{7BEAAF04-095C-4AC9-8EF2-94905FE88A18}" destId="{9A72BF7C-1189-49CE-A16B-17BA16B3ED04}" srcOrd="0" destOrd="0" presId="urn:microsoft.com/office/officeart/2018/2/layout/IconVerticalSolidList"/>
    <dgm:cxn modelId="{57ECC4F2-4B47-4F20-B7C6-1B4C59C464B3}" type="presParOf" srcId="{7BEAAF04-095C-4AC9-8EF2-94905FE88A18}" destId="{413290D2-F1FB-49A6-ADCF-79DAC8CF121D}" srcOrd="1" destOrd="0" presId="urn:microsoft.com/office/officeart/2018/2/layout/IconVerticalSolidList"/>
    <dgm:cxn modelId="{737FA389-1636-414E-8645-4BA5D971BE14}" type="presParOf" srcId="{7BEAAF04-095C-4AC9-8EF2-94905FE88A18}" destId="{FFC89C08-B33F-41F2-A66D-329844F5576A}" srcOrd="2" destOrd="0" presId="urn:microsoft.com/office/officeart/2018/2/layout/IconVerticalSolidList"/>
    <dgm:cxn modelId="{52E603A1-CC05-41C7-8519-9372277E9275}" type="presParOf" srcId="{7BEAAF04-095C-4AC9-8EF2-94905FE88A18}" destId="{65997463-1DC8-4C58-9E2E-795E72C5945F}" srcOrd="3" destOrd="0" presId="urn:microsoft.com/office/officeart/2018/2/layout/IconVerticalSolidList"/>
    <dgm:cxn modelId="{101B9F54-E0DC-46B3-842E-5DB7E91D2761}" type="presParOf" srcId="{67027837-246C-4ABD-8897-CF9BC0A5A11A}" destId="{DE3B01F3-D516-4584-9141-1C7B49A3B1BB}" srcOrd="1" destOrd="0" presId="urn:microsoft.com/office/officeart/2018/2/layout/IconVerticalSolidList"/>
    <dgm:cxn modelId="{2891CA9F-ADFE-4FF9-896E-2ACA713347AB}" type="presParOf" srcId="{67027837-246C-4ABD-8897-CF9BC0A5A11A}" destId="{8C50F4DB-1E03-48DE-8252-FB4DE9D68179}" srcOrd="2" destOrd="0" presId="urn:microsoft.com/office/officeart/2018/2/layout/IconVerticalSolidList"/>
    <dgm:cxn modelId="{954FBBE2-2C6E-4403-9EFF-B207FA28F8C8}" type="presParOf" srcId="{8C50F4DB-1E03-48DE-8252-FB4DE9D68179}" destId="{0BB7C6EF-38B2-4DC6-BD23-47D6601241EC}" srcOrd="0" destOrd="0" presId="urn:microsoft.com/office/officeart/2018/2/layout/IconVerticalSolidList"/>
    <dgm:cxn modelId="{35352E22-09BB-4CB3-9705-21B8A9378EFC}" type="presParOf" srcId="{8C50F4DB-1E03-48DE-8252-FB4DE9D68179}" destId="{C9EECEBD-EC36-44FF-8227-5A3155B88246}" srcOrd="1" destOrd="0" presId="urn:microsoft.com/office/officeart/2018/2/layout/IconVerticalSolidList"/>
    <dgm:cxn modelId="{24B76CC4-7E50-4399-B333-0663D6F436AC}" type="presParOf" srcId="{8C50F4DB-1E03-48DE-8252-FB4DE9D68179}" destId="{4941ABD7-469F-475A-B480-212E9AB1A7FC}" srcOrd="2" destOrd="0" presId="urn:microsoft.com/office/officeart/2018/2/layout/IconVerticalSolidList"/>
    <dgm:cxn modelId="{76C41B6C-F63C-47B9-B631-75C762756C4C}" type="presParOf" srcId="{8C50F4DB-1E03-48DE-8252-FB4DE9D68179}" destId="{E82C88FE-2FC5-4379-85B1-1E2D2208FA87}" srcOrd="3" destOrd="0" presId="urn:microsoft.com/office/officeart/2018/2/layout/IconVerticalSolidList"/>
    <dgm:cxn modelId="{AA497702-06B2-4BA5-9A9C-D578E360CE63}" type="presParOf" srcId="{8C50F4DB-1E03-48DE-8252-FB4DE9D68179}" destId="{3CCFD696-A514-4B6A-84B3-EBFEA466AA89}" srcOrd="4" destOrd="0" presId="urn:microsoft.com/office/officeart/2018/2/layout/IconVerticalSolidList"/>
    <dgm:cxn modelId="{B9D938E4-0EF2-4119-ACA1-2B63FD37ACF3}" type="presParOf" srcId="{67027837-246C-4ABD-8897-CF9BC0A5A11A}" destId="{D513FCBA-9E54-42EB-AA2F-4508774CB3EE}" srcOrd="3" destOrd="0" presId="urn:microsoft.com/office/officeart/2018/2/layout/IconVerticalSolidList"/>
    <dgm:cxn modelId="{71387619-8C99-4268-8113-85B458B1B656}" type="presParOf" srcId="{67027837-246C-4ABD-8897-CF9BC0A5A11A}" destId="{40ACB91E-D158-4F59-AFB1-4FD70FFEECBC}" srcOrd="4" destOrd="0" presId="urn:microsoft.com/office/officeart/2018/2/layout/IconVerticalSolidList"/>
    <dgm:cxn modelId="{23CBF1BB-CC2F-4F11-AC7A-5FC43DCC37B4}" type="presParOf" srcId="{40ACB91E-D158-4F59-AFB1-4FD70FFEECBC}" destId="{34284DCA-0E33-4BD9-8051-9554D1514165}" srcOrd="0" destOrd="0" presId="urn:microsoft.com/office/officeart/2018/2/layout/IconVerticalSolidList"/>
    <dgm:cxn modelId="{3668986E-AE81-4E4F-B5EC-E2CEDC35E604}" type="presParOf" srcId="{40ACB91E-D158-4F59-AFB1-4FD70FFEECBC}" destId="{4B708AB9-7878-4888-A105-4EAF8CD2401B}" srcOrd="1" destOrd="0" presId="urn:microsoft.com/office/officeart/2018/2/layout/IconVerticalSolidList"/>
    <dgm:cxn modelId="{FAC9BDA6-39CE-4BA6-92DE-D11341CD8EE4}" type="presParOf" srcId="{40ACB91E-D158-4F59-AFB1-4FD70FFEECBC}" destId="{087A062D-D63C-4AFF-A8F9-7101AD634659}" srcOrd="2" destOrd="0" presId="urn:microsoft.com/office/officeart/2018/2/layout/IconVerticalSolidList"/>
    <dgm:cxn modelId="{E19D0A44-AA90-45D6-921C-50C5EFEEBEF4}" type="presParOf" srcId="{40ACB91E-D158-4F59-AFB1-4FD70FFEECBC}" destId="{52F32152-A179-4B9D-9DEF-F8C7503B32D8}" srcOrd="3" destOrd="0" presId="urn:microsoft.com/office/officeart/2018/2/layout/IconVerticalSolidList"/>
    <dgm:cxn modelId="{8730942C-8196-41AC-A5D6-45DB46A6A2AF}" type="presParOf" srcId="{40ACB91E-D158-4F59-AFB1-4FD70FFEECBC}" destId="{FCB87758-A2CE-46CD-BA2B-AD8D922CFC66}" srcOrd="4" destOrd="0" presId="urn:microsoft.com/office/officeart/2018/2/layout/IconVerticalSolidList"/>
    <dgm:cxn modelId="{39BDD12D-3E1A-40D8-A00B-066E9A03358E}" type="presParOf" srcId="{67027837-246C-4ABD-8897-CF9BC0A5A11A}" destId="{CFFD6A08-0DC6-421C-93D7-1F282B535BA6}" srcOrd="5" destOrd="0" presId="urn:microsoft.com/office/officeart/2018/2/layout/IconVerticalSolidList"/>
    <dgm:cxn modelId="{41855C05-762A-4714-BD21-1C0187787DC1}" type="presParOf" srcId="{67027837-246C-4ABD-8897-CF9BC0A5A11A}" destId="{6E703476-7889-4E93-B40B-3CB72568B921}" srcOrd="6" destOrd="0" presId="urn:microsoft.com/office/officeart/2018/2/layout/IconVerticalSolidList"/>
    <dgm:cxn modelId="{E3929D23-D2C5-4E6C-A15A-4D21A756FABE}" type="presParOf" srcId="{6E703476-7889-4E93-B40B-3CB72568B921}" destId="{47A4C633-673B-448F-836C-2CDA8B4B175C}" srcOrd="0" destOrd="0" presId="urn:microsoft.com/office/officeart/2018/2/layout/IconVerticalSolidList"/>
    <dgm:cxn modelId="{55922D3E-4B20-480B-9F46-2DB7458B988E}" type="presParOf" srcId="{6E703476-7889-4E93-B40B-3CB72568B921}" destId="{DA6C2DEA-9C58-401F-A0F3-271E8F0ECEE2}" srcOrd="1" destOrd="0" presId="urn:microsoft.com/office/officeart/2018/2/layout/IconVerticalSolidList"/>
    <dgm:cxn modelId="{B7195898-F2B2-47EB-BBDD-D0D02C0CD105}" type="presParOf" srcId="{6E703476-7889-4E93-B40B-3CB72568B921}" destId="{879F8C1D-0BCD-4065-A0A7-9B4F8B7855A9}" srcOrd="2" destOrd="0" presId="urn:microsoft.com/office/officeart/2018/2/layout/IconVerticalSolidList"/>
    <dgm:cxn modelId="{889340F2-4FE4-449E-9E1B-57B18ED2143C}" type="presParOf" srcId="{6E703476-7889-4E93-B40B-3CB72568B921}" destId="{F41297D9-A0EA-4D19-A0FA-563038F11F74}" srcOrd="3" destOrd="0" presId="urn:microsoft.com/office/officeart/2018/2/layout/IconVerticalSolidList"/>
    <dgm:cxn modelId="{B883DDAC-CA29-4303-940E-0CEA1455ADB3}" type="presParOf" srcId="{6E703476-7889-4E93-B40B-3CB72568B921}" destId="{DA9A10F9-5B62-477B-97B4-D657A9E10584}"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2BF7C-1189-49CE-A16B-17BA16B3ED04}">
      <dsp:nvSpPr>
        <dsp:cNvPr id="0" name=""/>
        <dsp:cNvSpPr/>
      </dsp:nvSpPr>
      <dsp:spPr>
        <a:xfrm>
          <a:off x="0" y="0"/>
          <a:ext cx="6305550" cy="11723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3290D2-F1FB-49A6-ADCF-79DAC8CF121D}">
      <dsp:nvSpPr>
        <dsp:cNvPr id="0" name=""/>
        <dsp:cNvSpPr/>
      </dsp:nvSpPr>
      <dsp:spPr>
        <a:xfrm>
          <a:off x="354635" y="266091"/>
          <a:ext cx="644791" cy="644791"/>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65997463-1DC8-4C58-9E2E-795E72C5945F}">
      <dsp:nvSpPr>
        <dsp:cNvPr id="0" name=""/>
        <dsp:cNvSpPr/>
      </dsp:nvSpPr>
      <dsp:spPr>
        <a:xfrm>
          <a:off x="1354063" y="2313"/>
          <a:ext cx="4951486"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977900">
            <a:lnSpc>
              <a:spcPct val="100000"/>
            </a:lnSpc>
            <a:spcBef>
              <a:spcPct val="0"/>
            </a:spcBef>
            <a:spcAft>
              <a:spcPct val="35000"/>
            </a:spcAft>
            <a:buNone/>
          </a:pPr>
          <a:r>
            <a:rPr lang="nl-NL" sz="2200" kern="1200"/>
            <a:t>Trainen</a:t>
          </a:r>
          <a:endParaRPr lang="en-US" sz="2200" kern="1200"/>
        </a:p>
      </dsp:txBody>
      <dsp:txXfrm>
        <a:off x="1354063" y="2313"/>
        <a:ext cx="4951486" cy="1172348"/>
      </dsp:txXfrm>
    </dsp:sp>
    <dsp:sp modelId="{0BB7C6EF-38B2-4DC6-BD23-47D6601241EC}">
      <dsp:nvSpPr>
        <dsp:cNvPr id="0" name=""/>
        <dsp:cNvSpPr/>
      </dsp:nvSpPr>
      <dsp:spPr>
        <a:xfrm>
          <a:off x="0" y="1467749"/>
          <a:ext cx="6305550" cy="11723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EECEBD-EC36-44FF-8227-5A3155B88246}">
      <dsp:nvSpPr>
        <dsp:cNvPr id="0" name=""/>
        <dsp:cNvSpPr/>
      </dsp:nvSpPr>
      <dsp:spPr>
        <a:xfrm>
          <a:off x="354635" y="1731527"/>
          <a:ext cx="644791" cy="644791"/>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E82C88FE-2FC5-4379-85B1-1E2D2208FA87}">
      <dsp:nvSpPr>
        <dsp:cNvPr id="0" name=""/>
        <dsp:cNvSpPr/>
      </dsp:nvSpPr>
      <dsp:spPr>
        <a:xfrm>
          <a:off x="1354063" y="1467749"/>
          <a:ext cx="2837497"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977900">
            <a:lnSpc>
              <a:spcPct val="100000"/>
            </a:lnSpc>
            <a:spcBef>
              <a:spcPct val="0"/>
            </a:spcBef>
            <a:spcAft>
              <a:spcPct val="35000"/>
            </a:spcAft>
            <a:buNone/>
          </a:pPr>
          <a:r>
            <a:rPr lang="nl-NL" sz="2200" b="0" kern="1200" dirty="0"/>
            <a:t>Advies/ Herkennen</a:t>
          </a:r>
          <a:endParaRPr lang="en-US" sz="2200" b="0" kern="1200" dirty="0"/>
        </a:p>
      </dsp:txBody>
      <dsp:txXfrm>
        <a:off x="1354063" y="1467749"/>
        <a:ext cx="2837497" cy="1172348"/>
      </dsp:txXfrm>
    </dsp:sp>
    <dsp:sp modelId="{3CCFD696-A514-4B6A-84B3-EBFEA466AA89}">
      <dsp:nvSpPr>
        <dsp:cNvPr id="0" name=""/>
        <dsp:cNvSpPr/>
      </dsp:nvSpPr>
      <dsp:spPr>
        <a:xfrm>
          <a:off x="4191560" y="1467749"/>
          <a:ext cx="2113989"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488950">
            <a:lnSpc>
              <a:spcPct val="100000"/>
            </a:lnSpc>
            <a:spcBef>
              <a:spcPct val="0"/>
            </a:spcBef>
            <a:spcAft>
              <a:spcPct val="35000"/>
            </a:spcAft>
            <a:buNone/>
          </a:pPr>
          <a:r>
            <a:rPr lang="nl-NL" sz="1100" kern="1200" dirty="0"/>
            <a:t>- Belasting / belastbaarheid</a:t>
          </a:r>
        </a:p>
        <a:p>
          <a:pPr marL="0" lvl="0" indent="0" algn="l" defTabSz="488950">
            <a:lnSpc>
              <a:spcPct val="100000"/>
            </a:lnSpc>
            <a:spcBef>
              <a:spcPct val="0"/>
            </a:spcBef>
            <a:spcAft>
              <a:spcPct val="35000"/>
            </a:spcAft>
            <a:buNone/>
          </a:pPr>
          <a:r>
            <a:rPr lang="en-US" sz="1100" kern="1200" dirty="0"/>
            <a:t>- </a:t>
          </a:r>
          <a:r>
            <a:rPr lang="en-US" sz="1100" kern="1200" dirty="0" err="1"/>
            <a:t>Doorverwijzen</a:t>
          </a:r>
          <a:r>
            <a:rPr lang="en-US" sz="1100" kern="1200" dirty="0"/>
            <a:t> of </a:t>
          </a:r>
          <a:r>
            <a:rPr lang="en-US" sz="1100" kern="1200" dirty="0" err="1"/>
            <a:t>terugverwijzen</a:t>
          </a:r>
          <a:r>
            <a:rPr lang="en-US" sz="1100" kern="1200" dirty="0"/>
            <a:t>: </a:t>
          </a:r>
          <a:r>
            <a:rPr lang="en-US" sz="1100" kern="1200" dirty="0" err="1"/>
            <a:t>naar</a:t>
          </a:r>
          <a:r>
            <a:rPr lang="en-US" sz="1100" kern="1200" dirty="0"/>
            <a:t> </a:t>
          </a:r>
          <a:r>
            <a:rPr lang="en-US" sz="1100" kern="1200" dirty="0" err="1"/>
            <a:t>wie</a:t>
          </a:r>
          <a:r>
            <a:rPr lang="en-US" sz="1100" kern="1200" dirty="0"/>
            <a:t>?</a:t>
          </a:r>
        </a:p>
      </dsp:txBody>
      <dsp:txXfrm>
        <a:off x="4191560" y="1467749"/>
        <a:ext cx="2113989" cy="1172348"/>
      </dsp:txXfrm>
    </dsp:sp>
    <dsp:sp modelId="{34284DCA-0E33-4BD9-8051-9554D1514165}">
      <dsp:nvSpPr>
        <dsp:cNvPr id="0" name=""/>
        <dsp:cNvSpPr/>
      </dsp:nvSpPr>
      <dsp:spPr>
        <a:xfrm>
          <a:off x="0" y="2933185"/>
          <a:ext cx="6305550" cy="11723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708AB9-7878-4888-A105-4EAF8CD2401B}">
      <dsp:nvSpPr>
        <dsp:cNvPr id="0" name=""/>
        <dsp:cNvSpPr/>
      </dsp:nvSpPr>
      <dsp:spPr>
        <a:xfrm>
          <a:off x="326645" y="3196964"/>
          <a:ext cx="644791" cy="6447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2F32152-A179-4B9D-9DEF-F8C7503B32D8}">
      <dsp:nvSpPr>
        <dsp:cNvPr id="0" name=""/>
        <dsp:cNvSpPr/>
      </dsp:nvSpPr>
      <dsp:spPr>
        <a:xfrm>
          <a:off x="1354063" y="2933185"/>
          <a:ext cx="2837497"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977900">
            <a:lnSpc>
              <a:spcPct val="100000"/>
            </a:lnSpc>
            <a:spcBef>
              <a:spcPct val="0"/>
            </a:spcBef>
            <a:spcAft>
              <a:spcPct val="35000"/>
            </a:spcAft>
            <a:buNone/>
          </a:pPr>
          <a:r>
            <a:rPr lang="nl-NL" sz="2200" kern="1200" dirty="0"/>
            <a:t>Mobiliseren</a:t>
          </a:r>
          <a:endParaRPr lang="en-US" sz="2200" kern="1200" dirty="0"/>
        </a:p>
      </dsp:txBody>
      <dsp:txXfrm>
        <a:off x="1354063" y="2933185"/>
        <a:ext cx="2837497" cy="1172348"/>
      </dsp:txXfrm>
    </dsp:sp>
    <dsp:sp modelId="{FCB87758-A2CE-46CD-BA2B-AD8D922CFC66}">
      <dsp:nvSpPr>
        <dsp:cNvPr id="0" name=""/>
        <dsp:cNvSpPr/>
      </dsp:nvSpPr>
      <dsp:spPr>
        <a:xfrm>
          <a:off x="4191560" y="2933185"/>
          <a:ext cx="2113989"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488950">
            <a:lnSpc>
              <a:spcPct val="100000"/>
            </a:lnSpc>
            <a:spcBef>
              <a:spcPct val="0"/>
            </a:spcBef>
            <a:spcAft>
              <a:spcPct val="35000"/>
            </a:spcAft>
            <a:buNone/>
          </a:pPr>
          <a:r>
            <a:rPr lang="nl-NL" sz="1100" kern="1200" dirty="0"/>
            <a:t>- Mobiliteitsbeperking in gewrichten</a:t>
          </a:r>
          <a:endParaRPr lang="en-US" sz="1100" kern="1200" dirty="0"/>
        </a:p>
        <a:p>
          <a:pPr marL="0" lvl="0" indent="0" algn="l" defTabSz="488950">
            <a:lnSpc>
              <a:spcPct val="100000"/>
            </a:lnSpc>
            <a:spcBef>
              <a:spcPct val="0"/>
            </a:spcBef>
            <a:spcAft>
              <a:spcPct val="35000"/>
            </a:spcAft>
            <a:buNone/>
          </a:pPr>
          <a:r>
            <a:rPr lang="nl-NL" sz="1100" kern="1200"/>
            <a:t>- Pijn verminderen</a:t>
          </a:r>
          <a:endParaRPr lang="en-US" sz="1100" kern="1200"/>
        </a:p>
      </dsp:txBody>
      <dsp:txXfrm>
        <a:off x="4191560" y="2933185"/>
        <a:ext cx="2113989" cy="1172348"/>
      </dsp:txXfrm>
    </dsp:sp>
    <dsp:sp modelId="{47A4C633-673B-448F-836C-2CDA8B4B175C}">
      <dsp:nvSpPr>
        <dsp:cNvPr id="0" name=""/>
        <dsp:cNvSpPr/>
      </dsp:nvSpPr>
      <dsp:spPr>
        <a:xfrm>
          <a:off x="0" y="4398621"/>
          <a:ext cx="6305550" cy="117234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6C2DEA-9C58-401F-A0F3-271E8F0ECEE2}">
      <dsp:nvSpPr>
        <dsp:cNvPr id="0" name=""/>
        <dsp:cNvSpPr/>
      </dsp:nvSpPr>
      <dsp:spPr>
        <a:xfrm>
          <a:off x="354635" y="4662400"/>
          <a:ext cx="644791" cy="644791"/>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F41297D9-A0EA-4D19-A0FA-563038F11F74}">
      <dsp:nvSpPr>
        <dsp:cNvPr id="0" name=""/>
        <dsp:cNvSpPr/>
      </dsp:nvSpPr>
      <dsp:spPr>
        <a:xfrm>
          <a:off x="1354063" y="4398621"/>
          <a:ext cx="2837497"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977900">
            <a:lnSpc>
              <a:spcPct val="100000"/>
            </a:lnSpc>
            <a:spcBef>
              <a:spcPct val="0"/>
            </a:spcBef>
            <a:spcAft>
              <a:spcPct val="35000"/>
            </a:spcAft>
            <a:buNone/>
          </a:pPr>
          <a:r>
            <a:rPr lang="nl-NL" sz="2200" kern="1200" dirty="0"/>
            <a:t>Zelfmanagement </a:t>
          </a:r>
          <a:endParaRPr lang="en-US" sz="2200" kern="1200" dirty="0"/>
        </a:p>
      </dsp:txBody>
      <dsp:txXfrm>
        <a:off x="1354063" y="4398621"/>
        <a:ext cx="2837497" cy="1172348"/>
      </dsp:txXfrm>
    </dsp:sp>
    <dsp:sp modelId="{DA9A10F9-5B62-477B-97B4-D657A9E10584}">
      <dsp:nvSpPr>
        <dsp:cNvPr id="0" name=""/>
        <dsp:cNvSpPr/>
      </dsp:nvSpPr>
      <dsp:spPr>
        <a:xfrm>
          <a:off x="4191560" y="4398621"/>
          <a:ext cx="2113989" cy="1172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74" tIns="124074" rIns="124074" bIns="124074" numCol="1" spcCol="1270" anchor="ctr" anchorCtr="0">
          <a:noAutofit/>
        </a:bodyPr>
        <a:lstStyle/>
        <a:p>
          <a:pPr marL="0" lvl="0" indent="0" algn="l" defTabSz="488950">
            <a:lnSpc>
              <a:spcPct val="100000"/>
            </a:lnSpc>
            <a:spcBef>
              <a:spcPct val="0"/>
            </a:spcBef>
            <a:spcAft>
              <a:spcPct val="35000"/>
            </a:spcAft>
            <a:buNone/>
          </a:pPr>
          <a:r>
            <a:rPr lang="nl-NL" sz="1100" kern="1200" dirty="0"/>
            <a:t>- Huiswerkoefeningen op maat </a:t>
          </a:r>
          <a:endParaRPr lang="en-US" sz="1100" kern="1200" dirty="0"/>
        </a:p>
      </dsp:txBody>
      <dsp:txXfrm>
        <a:off x="4191560" y="4398621"/>
        <a:ext cx="2113989" cy="117234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BC0874A-929A-49A8-826B-630EA4FCF985}" type="datetimeFigureOut">
              <a:rPr lang="en-US" smtClean="0"/>
              <a:t>10/28/2022</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5D597B87-E2BE-4643-A9AE-4C0506BBAEDF}" type="slidenum">
              <a:rPr lang="en-US" smtClean="0"/>
              <a:t>‹nr.›</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4849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BC0874A-929A-49A8-826B-630EA4FCF985}"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1449281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BC0874A-929A-49A8-826B-630EA4FCF985}"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411533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BC0874A-929A-49A8-826B-630EA4FCF985}"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266312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BC0874A-929A-49A8-826B-630EA4FCF985}" type="datetimeFigureOut">
              <a:rPr lang="en-US" smtClean="0"/>
              <a:t>10/28/2022</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5D597B87-E2BE-4643-A9AE-4C0506BBAEDF}" type="slidenum">
              <a:rPr lang="en-US" smtClean="0"/>
              <a:t>‹nr.›</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8717230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C0874A-929A-49A8-826B-630EA4FCF985}"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389491090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BC0874A-929A-49A8-826B-630EA4FCF985}" type="datetimeFigureOut">
              <a:rPr lang="en-US" smtClean="0"/>
              <a:t>10/28/2022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4591942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BC0874A-929A-49A8-826B-630EA4FCF985}" type="datetimeFigureOut">
              <a:rPr lang="en-US" smtClean="0"/>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3556917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0874A-929A-49A8-826B-630EA4FCF985}" type="datetimeFigureOut">
              <a:rPr lang="en-US" smtClean="0"/>
              <a:t>10/28/2022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395778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051" y="6375679"/>
            <a:ext cx="1233355" cy="348462"/>
          </a:xfrm>
        </p:spPr>
        <p:txBody>
          <a:bodyPr/>
          <a:lstStyle/>
          <a:p>
            <a:fld id="{EBC0874A-929A-49A8-826B-630EA4FCF985}" type="datetimeFigureOut">
              <a:rPr lang="en-US" smtClean="0"/>
              <a:t>10/28/2022</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5D597B87-E2BE-4643-A9AE-4C0506BBAEDF}" type="slidenum">
              <a:rPr lang="en-US" smtClean="0"/>
              <a:t>‹nr.›</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321224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65950" y="6375679"/>
            <a:ext cx="1232456" cy="348462"/>
          </a:xfrm>
        </p:spPr>
        <p:txBody>
          <a:bodyPr/>
          <a:lstStyle/>
          <a:p>
            <a:fld id="{EBC0874A-929A-49A8-826B-630EA4FCF985}" type="datetimeFigureOut">
              <a:rPr lang="en-US" smtClean="0"/>
              <a:t>10/28/2022</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5D597B87-E2BE-4643-A9AE-4C0506BBAEDF}" type="slidenum">
              <a:rPr lang="en-US" smtClean="0"/>
              <a:t>‹nr.›</a:t>
            </a:fld>
            <a:endParaRPr lang="en-US"/>
          </a:p>
        </p:txBody>
      </p:sp>
    </p:spTree>
    <p:extLst>
      <p:ext uri="{BB962C8B-B14F-4D97-AF65-F5344CB8AC3E}">
        <p14:creationId xmlns:p14="http://schemas.microsoft.com/office/powerpoint/2010/main" val="1418456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BC0874A-929A-49A8-826B-630EA4FCF985}" type="datetimeFigureOut">
              <a:rPr lang="en-US" smtClean="0"/>
              <a:t>10/28/2022</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5D597B87-E2BE-4643-A9AE-4C0506BBAEDF}" type="slidenum">
              <a:rPr lang="en-US" smtClean="0"/>
              <a:t>‹nr.›</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56335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defysiotherapeut.com/" TargetMode="External"/><Relationship Id="rId7" Type="http://schemas.openxmlformats.org/officeDocument/2006/relationships/hyperlink" Target="https://www.borstkanker.nl/" TargetMode="External"/><Relationship Id="rId2" Type="http://schemas.openxmlformats.org/officeDocument/2006/relationships/hyperlink" Target="https://www.onconet.nu/" TargetMode="External"/><Relationship Id="rId1" Type="http://schemas.openxmlformats.org/officeDocument/2006/relationships/slideLayout" Target="../slideLayouts/slideLayout2.xml"/><Relationship Id="rId6" Type="http://schemas.openxmlformats.org/officeDocument/2006/relationships/hyperlink" Target="http://www.kanker.nl/" TargetMode="External"/><Relationship Id="rId5" Type="http://schemas.openxmlformats.org/officeDocument/2006/relationships/hyperlink" Target="https://www.fysiotherapiededriehoek.nl/oedeemtherapie/" TargetMode="External"/><Relationship Id="rId4" Type="http://schemas.openxmlformats.org/officeDocument/2006/relationships/hyperlink" Target="https://www.verwijsgidskanker.nl/"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AACE35A-DD26-4C0E-81A5-8C18F73905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id="{B9E871BE-68DD-43BE-B3DB-E11D2B5402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08051" y="1262092"/>
            <a:ext cx="4369702" cy="436440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el 1">
            <a:extLst>
              <a:ext uri="{FF2B5EF4-FFF2-40B4-BE49-F238E27FC236}">
                <a16:creationId xmlns:a16="http://schemas.microsoft.com/office/drawing/2014/main" id="{D16B4276-2360-87C0-2F19-C4449C871DDF}"/>
              </a:ext>
            </a:extLst>
          </p:cNvPr>
          <p:cNvSpPr>
            <a:spLocks noGrp="1"/>
          </p:cNvSpPr>
          <p:nvPr>
            <p:ph type="ctrTitle"/>
          </p:nvPr>
        </p:nvSpPr>
        <p:spPr>
          <a:xfrm>
            <a:off x="761996" y="1231506"/>
            <a:ext cx="6461812" cy="4394988"/>
          </a:xfrm>
        </p:spPr>
        <p:txBody>
          <a:bodyPr>
            <a:normAutofit/>
          </a:bodyPr>
          <a:lstStyle/>
          <a:p>
            <a:r>
              <a:rPr lang="nl-NL" sz="4800"/>
              <a:t>Fysiotherapie tijdens en na borstkanker</a:t>
            </a:r>
            <a:endParaRPr lang="en-US" sz="4800"/>
          </a:p>
        </p:txBody>
      </p:sp>
      <p:sp>
        <p:nvSpPr>
          <p:cNvPr id="3" name="Ondertitel 2">
            <a:extLst>
              <a:ext uri="{FF2B5EF4-FFF2-40B4-BE49-F238E27FC236}">
                <a16:creationId xmlns:a16="http://schemas.microsoft.com/office/drawing/2014/main" id="{3721644D-3DCF-3603-BC97-6307642F5080}"/>
              </a:ext>
            </a:extLst>
          </p:cNvPr>
          <p:cNvSpPr>
            <a:spLocks noGrp="1"/>
          </p:cNvSpPr>
          <p:nvPr>
            <p:ph type="subTitle" idx="1"/>
          </p:nvPr>
        </p:nvSpPr>
        <p:spPr>
          <a:xfrm>
            <a:off x="7867275" y="1231506"/>
            <a:ext cx="3207933" cy="4394988"/>
          </a:xfrm>
        </p:spPr>
        <p:txBody>
          <a:bodyPr anchor="ctr">
            <a:normAutofit/>
          </a:bodyPr>
          <a:lstStyle/>
          <a:p>
            <a:pPr algn="r"/>
            <a:r>
              <a:rPr lang="en-US" sz="3600" dirty="0"/>
              <a:t>Welkom!</a:t>
            </a:r>
          </a:p>
        </p:txBody>
      </p:sp>
      <p:sp>
        <p:nvSpPr>
          <p:cNvPr id="19" name="Freeform: Shape 18">
            <a:extLst>
              <a:ext uri="{FF2B5EF4-FFF2-40B4-BE49-F238E27FC236}">
                <a16:creationId xmlns:a16="http://schemas.microsoft.com/office/drawing/2014/main" id="{19C71155-FE2E-4DAD-A34B-04706245E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02742" y="3407199"/>
            <a:ext cx="2032000" cy="43602"/>
          </a:xfrm>
          <a:custGeom>
            <a:avLst/>
            <a:gdLst>
              <a:gd name="connsiteX0" fmla="*/ 103232 w 2032000"/>
              <a:gd name="connsiteY0" fmla="*/ 0 h 43602"/>
              <a:gd name="connsiteX1" fmla="*/ 114609 w 2032000"/>
              <a:gd name="connsiteY1" fmla="*/ 529 h 43602"/>
              <a:gd name="connsiteX2" fmla="*/ 124663 w 2032000"/>
              <a:gd name="connsiteY2" fmla="*/ 1588 h 43602"/>
              <a:gd name="connsiteX3" fmla="*/ 133394 w 2032000"/>
              <a:gd name="connsiteY3" fmla="*/ 3440 h 43602"/>
              <a:gd name="connsiteX4" fmla="*/ 141067 w 2032000"/>
              <a:gd name="connsiteY4" fmla="*/ 6085 h 43602"/>
              <a:gd name="connsiteX5" fmla="*/ 147946 w 2032000"/>
              <a:gd name="connsiteY5" fmla="*/ 8731 h 43602"/>
              <a:gd name="connsiteX6" fmla="*/ 154032 w 2032000"/>
              <a:gd name="connsiteY6" fmla="*/ 11377 h 43602"/>
              <a:gd name="connsiteX7" fmla="*/ 160382 w 2032000"/>
              <a:gd name="connsiteY7" fmla="*/ 14552 h 43602"/>
              <a:gd name="connsiteX8" fmla="*/ 166732 w 2032000"/>
              <a:gd name="connsiteY8" fmla="*/ 17727 h 43602"/>
              <a:gd name="connsiteX9" fmla="*/ 172817 w 2032000"/>
              <a:gd name="connsiteY9" fmla="*/ 20902 h 43602"/>
              <a:gd name="connsiteX10" fmla="*/ 179696 w 2032000"/>
              <a:gd name="connsiteY10" fmla="*/ 23548 h 43602"/>
              <a:gd name="connsiteX11" fmla="*/ 187369 w 2032000"/>
              <a:gd name="connsiteY11" fmla="*/ 25929 h 43602"/>
              <a:gd name="connsiteX12" fmla="*/ 196100 w 2032000"/>
              <a:gd name="connsiteY12" fmla="*/ 27781 h 43602"/>
              <a:gd name="connsiteX13" fmla="*/ 206155 w 2032000"/>
              <a:gd name="connsiteY13" fmla="*/ 29104 h 43602"/>
              <a:gd name="connsiteX14" fmla="*/ 217532 w 2032000"/>
              <a:gd name="connsiteY14" fmla="*/ 29369 h 43602"/>
              <a:gd name="connsiteX15" fmla="*/ 228909 w 2032000"/>
              <a:gd name="connsiteY15" fmla="*/ 29104 h 43602"/>
              <a:gd name="connsiteX16" fmla="*/ 238963 w 2032000"/>
              <a:gd name="connsiteY16" fmla="*/ 27781 h 43602"/>
              <a:gd name="connsiteX17" fmla="*/ 247694 w 2032000"/>
              <a:gd name="connsiteY17" fmla="*/ 25929 h 43602"/>
              <a:gd name="connsiteX18" fmla="*/ 255367 w 2032000"/>
              <a:gd name="connsiteY18" fmla="*/ 23548 h 43602"/>
              <a:gd name="connsiteX19" fmla="*/ 262246 w 2032000"/>
              <a:gd name="connsiteY19" fmla="*/ 20902 h 43602"/>
              <a:gd name="connsiteX20" fmla="*/ 268332 w 2032000"/>
              <a:gd name="connsiteY20" fmla="*/ 17727 h 43602"/>
              <a:gd name="connsiteX21" fmla="*/ 274682 w 2032000"/>
              <a:gd name="connsiteY21" fmla="*/ 14552 h 43602"/>
              <a:gd name="connsiteX22" fmla="*/ 281032 w 2032000"/>
              <a:gd name="connsiteY22" fmla="*/ 11377 h 43602"/>
              <a:gd name="connsiteX23" fmla="*/ 287117 w 2032000"/>
              <a:gd name="connsiteY23" fmla="*/ 8731 h 43602"/>
              <a:gd name="connsiteX24" fmla="*/ 293996 w 2032000"/>
              <a:gd name="connsiteY24" fmla="*/ 6085 h 43602"/>
              <a:gd name="connsiteX25" fmla="*/ 301669 w 2032000"/>
              <a:gd name="connsiteY25" fmla="*/ 3440 h 43602"/>
              <a:gd name="connsiteX26" fmla="*/ 310400 w 2032000"/>
              <a:gd name="connsiteY26" fmla="*/ 1588 h 43602"/>
              <a:gd name="connsiteX27" fmla="*/ 320455 w 2032000"/>
              <a:gd name="connsiteY27" fmla="*/ 529 h 43602"/>
              <a:gd name="connsiteX28" fmla="*/ 331832 w 2032000"/>
              <a:gd name="connsiteY28" fmla="*/ 0 h 43602"/>
              <a:gd name="connsiteX29" fmla="*/ 343209 w 2032000"/>
              <a:gd name="connsiteY29" fmla="*/ 529 h 43602"/>
              <a:gd name="connsiteX30" fmla="*/ 353263 w 2032000"/>
              <a:gd name="connsiteY30" fmla="*/ 1588 h 43602"/>
              <a:gd name="connsiteX31" fmla="*/ 361994 w 2032000"/>
              <a:gd name="connsiteY31" fmla="*/ 3440 h 43602"/>
              <a:gd name="connsiteX32" fmla="*/ 369667 w 2032000"/>
              <a:gd name="connsiteY32" fmla="*/ 6085 h 43602"/>
              <a:gd name="connsiteX33" fmla="*/ 376546 w 2032000"/>
              <a:gd name="connsiteY33" fmla="*/ 8731 h 43602"/>
              <a:gd name="connsiteX34" fmla="*/ 382632 w 2032000"/>
              <a:gd name="connsiteY34" fmla="*/ 11377 h 43602"/>
              <a:gd name="connsiteX35" fmla="*/ 388982 w 2032000"/>
              <a:gd name="connsiteY35" fmla="*/ 14552 h 43602"/>
              <a:gd name="connsiteX36" fmla="*/ 395332 w 2032000"/>
              <a:gd name="connsiteY36" fmla="*/ 17727 h 43602"/>
              <a:gd name="connsiteX37" fmla="*/ 401417 w 2032000"/>
              <a:gd name="connsiteY37" fmla="*/ 20902 h 43602"/>
              <a:gd name="connsiteX38" fmla="*/ 408296 w 2032000"/>
              <a:gd name="connsiteY38" fmla="*/ 23548 h 43602"/>
              <a:gd name="connsiteX39" fmla="*/ 415969 w 2032000"/>
              <a:gd name="connsiteY39" fmla="*/ 25929 h 43602"/>
              <a:gd name="connsiteX40" fmla="*/ 424700 w 2032000"/>
              <a:gd name="connsiteY40" fmla="*/ 27781 h 43602"/>
              <a:gd name="connsiteX41" fmla="*/ 434755 w 2032000"/>
              <a:gd name="connsiteY41" fmla="*/ 29104 h 43602"/>
              <a:gd name="connsiteX42" fmla="*/ 446132 w 2032000"/>
              <a:gd name="connsiteY42" fmla="*/ 29369 h 43602"/>
              <a:gd name="connsiteX43" fmla="*/ 457509 w 2032000"/>
              <a:gd name="connsiteY43" fmla="*/ 29104 h 43602"/>
              <a:gd name="connsiteX44" fmla="*/ 467563 w 2032000"/>
              <a:gd name="connsiteY44" fmla="*/ 27781 h 43602"/>
              <a:gd name="connsiteX45" fmla="*/ 476294 w 2032000"/>
              <a:gd name="connsiteY45" fmla="*/ 25929 h 43602"/>
              <a:gd name="connsiteX46" fmla="*/ 483967 w 2032000"/>
              <a:gd name="connsiteY46" fmla="*/ 23548 h 43602"/>
              <a:gd name="connsiteX47" fmla="*/ 490846 w 2032000"/>
              <a:gd name="connsiteY47" fmla="*/ 20902 h 43602"/>
              <a:gd name="connsiteX48" fmla="*/ 496932 w 2032000"/>
              <a:gd name="connsiteY48" fmla="*/ 17727 h 43602"/>
              <a:gd name="connsiteX49" fmla="*/ 503282 w 2032000"/>
              <a:gd name="connsiteY49" fmla="*/ 14552 h 43602"/>
              <a:gd name="connsiteX50" fmla="*/ 509632 w 2032000"/>
              <a:gd name="connsiteY50" fmla="*/ 11377 h 43602"/>
              <a:gd name="connsiteX51" fmla="*/ 515717 w 2032000"/>
              <a:gd name="connsiteY51" fmla="*/ 8731 h 43602"/>
              <a:gd name="connsiteX52" fmla="*/ 522596 w 2032000"/>
              <a:gd name="connsiteY52" fmla="*/ 6085 h 43602"/>
              <a:gd name="connsiteX53" fmla="*/ 530269 w 2032000"/>
              <a:gd name="connsiteY53" fmla="*/ 3440 h 43602"/>
              <a:gd name="connsiteX54" fmla="*/ 539000 w 2032000"/>
              <a:gd name="connsiteY54" fmla="*/ 1588 h 43602"/>
              <a:gd name="connsiteX55" fmla="*/ 549055 w 2032000"/>
              <a:gd name="connsiteY55" fmla="*/ 529 h 43602"/>
              <a:gd name="connsiteX56" fmla="*/ 560167 w 2032000"/>
              <a:gd name="connsiteY56" fmla="*/ 0 h 43602"/>
              <a:gd name="connsiteX57" fmla="*/ 571809 w 2032000"/>
              <a:gd name="connsiteY57" fmla="*/ 529 h 43602"/>
              <a:gd name="connsiteX58" fmla="*/ 581863 w 2032000"/>
              <a:gd name="connsiteY58" fmla="*/ 1588 h 43602"/>
              <a:gd name="connsiteX59" fmla="*/ 590594 w 2032000"/>
              <a:gd name="connsiteY59" fmla="*/ 3440 h 43602"/>
              <a:gd name="connsiteX60" fmla="*/ 598267 w 2032000"/>
              <a:gd name="connsiteY60" fmla="*/ 6085 h 43602"/>
              <a:gd name="connsiteX61" fmla="*/ 605146 w 2032000"/>
              <a:gd name="connsiteY61" fmla="*/ 8731 h 43602"/>
              <a:gd name="connsiteX62" fmla="*/ 611232 w 2032000"/>
              <a:gd name="connsiteY62" fmla="*/ 11377 h 43602"/>
              <a:gd name="connsiteX63" fmla="*/ 617582 w 2032000"/>
              <a:gd name="connsiteY63" fmla="*/ 14552 h 43602"/>
              <a:gd name="connsiteX64" fmla="*/ 623932 w 2032000"/>
              <a:gd name="connsiteY64" fmla="*/ 17727 h 43602"/>
              <a:gd name="connsiteX65" fmla="*/ 630017 w 2032000"/>
              <a:gd name="connsiteY65" fmla="*/ 20902 h 43602"/>
              <a:gd name="connsiteX66" fmla="*/ 636896 w 2032000"/>
              <a:gd name="connsiteY66" fmla="*/ 23548 h 43602"/>
              <a:gd name="connsiteX67" fmla="*/ 644569 w 2032000"/>
              <a:gd name="connsiteY67" fmla="*/ 25929 h 43602"/>
              <a:gd name="connsiteX68" fmla="*/ 653300 w 2032000"/>
              <a:gd name="connsiteY68" fmla="*/ 27781 h 43602"/>
              <a:gd name="connsiteX69" fmla="*/ 663355 w 2032000"/>
              <a:gd name="connsiteY69" fmla="*/ 29104 h 43602"/>
              <a:gd name="connsiteX70" fmla="*/ 674732 w 2032000"/>
              <a:gd name="connsiteY70" fmla="*/ 29369 h 43602"/>
              <a:gd name="connsiteX71" fmla="*/ 686109 w 2032000"/>
              <a:gd name="connsiteY71" fmla="*/ 29104 h 43602"/>
              <a:gd name="connsiteX72" fmla="*/ 696163 w 2032000"/>
              <a:gd name="connsiteY72" fmla="*/ 27781 h 43602"/>
              <a:gd name="connsiteX73" fmla="*/ 704894 w 2032000"/>
              <a:gd name="connsiteY73" fmla="*/ 25929 h 43602"/>
              <a:gd name="connsiteX74" fmla="*/ 712567 w 2032000"/>
              <a:gd name="connsiteY74" fmla="*/ 23548 h 43602"/>
              <a:gd name="connsiteX75" fmla="*/ 719446 w 2032000"/>
              <a:gd name="connsiteY75" fmla="*/ 20902 h 43602"/>
              <a:gd name="connsiteX76" fmla="*/ 725532 w 2032000"/>
              <a:gd name="connsiteY76" fmla="*/ 17727 h 43602"/>
              <a:gd name="connsiteX77" fmla="*/ 738232 w 2032000"/>
              <a:gd name="connsiteY77" fmla="*/ 11377 h 43602"/>
              <a:gd name="connsiteX78" fmla="*/ 744317 w 2032000"/>
              <a:gd name="connsiteY78" fmla="*/ 8731 h 43602"/>
              <a:gd name="connsiteX79" fmla="*/ 751196 w 2032000"/>
              <a:gd name="connsiteY79" fmla="*/ 6085 h 43602"/>
              <a:gd name="connsiteX80" fmla="*/ 758869 w 2032000"/>
              <a:gd name="connsiteY80" fmla="*/ 3440 h 43602"/>
              <a:gd name="connsiteX81" fmla="*/ 767600 w 2032000"/>
              <a:gd name="connsiteY81" fmla="*/ 1588 h 43602"/>
              <a:gd name="connsiteX82" fmla="*/ 777655 w 2032000"/>
              <a:gd name="connsiteY82" fmla="*/ 529 h 43602"/>
              <a:gd name="connsiteX83" fmla="*/ 789032 w 2032000"/>
              <a:gd name="connsiteY83" fmla="*/ 0 h 43602"/>
              <a:gd name="connsiteX84" fmla="*/ 800409 w 2032000"/>
              <a:gd name="connsiteY84" fmla="*/ 529 h 43602"/>
              <a:gd name="connsiteX85" fmla="*/ 810463 w 2032000"/>
              <a:gd name="connsiteY85" fmla="*/ 1588 h 43602"/>
              <a:gd name="connsiteX86" fmla="*/ 819194 w 2032000"/>
              <a:gd name="connsiteY86" fmla="*/ 3440 h 43602"/>
              <a:gd name="connsiteX87" fmla="*/ 826867 w 2032000"/>
              <a:gd name="connsiteY87" fmla="*/ 6085 h 43602"/>
              <a:gd name="connsiteX88" fmla="*/ 833746 w 2032000"/>
              <a:gd name="connsiteY88" fmla="*/ 8731 h 43602"/>
              <a:gd name="connsiteX89" fmla="*/ 839832 w 2032000"/>
              <a:gd name="connsiteY89" fmla="*/ 11377 h 43602"/>
              <a:gd name="connsiteX90" fmla="*/ 846182 w 2032000"/>
              <a:gd name="connsiteY90" fmla="*/ 14552 h 43602"/>
              <a:gd name="connsiteX91" fmla="*/ 852532 w 2032000"/>
              <a:gd name="connsiteY91" fmla="*/ 17727 h 43602"/>
              <a:gd name="connsiteX92" fmla="*/ 858617 w 2032000"/>
              <a:gd name="connsiteY92" fmla="*/ 20902 h 43602"/>
              <a:gd name="connsiteX93" fmla="*/ 865496 w 2032000"/>
              <a:gd name="connsiteY93" fmla="*/ 23548 h 43602"/>
              <a:gd name="connsiteX94" fmla="*/ 873169 w 2032000"/>
              <a:gd name="connsiteY94" fmla="*/ 25929 h 43602"/>
              <a:gd name="connsiteX95" fmla="*/ 881900 w 2032000"/>
              <a:gd name="connsiteY95" fmla="*/ 27781 h 43602"/>
              <a:gd name="connsiteX96" fmla="*/ 891955 w 2032000"/>
              <a:gd name="connsiteY96" fmla="*/ 29104 h 43602"/>
              <a:gd name="connsiteX97" fmla="*/ 901700 w 2032000"/>
              <a:gd name="connsiteY97" fmla="*/ 29331 h 43602"/>
              <a:gd name="connsiteX98" fmla="*/ 911445 w 2032000"/>
              <a:gd name="connsiteY98" fmla="*/ 29104 h 43602"/>
              <a:gd name="connsiteX99" fmla="*/ 921499 w 2032000"/>
              <a:gd name="connsiteY99" fmla="*/ 27781 h 43602"/>
              <a:gd name="connsiteX100" fmla="*/ 930231 w 2032000"/>
              <a:gd name="connsiteY100" fmla="*/ 25929 h 43602"/>
              <a:gd name="connsiteX101" fmla="*/ 937904 w 2032000"/>
              <a:gd name="connsiteY101" fmla="*/ 23548 h 43602"/>
              <a:gd name="connsiteX102" fmla="*/ 944783 w 2032000"/>
              <a:gd name="connsiteY102" fmla="*/ 20902 h 43602"/>
              <a:gd name="connsiteX103" fmla="*/ 950868 w 2032000"/>
              <a:gd name="connsiteY103" fmla="*/ 17727 h 43602"/>
              <a:gd name="connsiteX104" fmla="*/ 957218 w 2032000"/>
              <a:gd name="connsiteY104" fmla="*/ 14552 h 43602"/>
              <a:gd name="connsiteX105" fmla="*/ 963568 w 2032000"/>
              <a:gd name="connsiteY105" fmla="*/ 11377 h 43602"/>
              <a:gd name="connsiteX106" fmla="*/ 969654 w 2032000"/>
              <a:gd name="connsiteY106" fmla="*/ 8731 h 43602"/>
              <a:gd name="connsiteX107" fmla="*/ 976533 w 2032000"/>
              <a:gd name="connsiteY107" fmla="*/ 6085 h 43602"/>
              <a:gd name="connsiteX108" fmla="*/ 984206 w 2032000"/>
              <a:gd name="connsiteY108" fmla="*/ 3440 h 43602"/>
              <a:gd name="connsiteX109" fmla="*/ 992937 w 2032000"/>
              <a:gd name="connsiteY109" fmla="*/ 1588 h 43602"/>
              <a:gd name="connsiteX110" fmla="*/ 1002991 w 2032000"/>
              <a:gd name="connsiteY110" fmla="*/ 529 h 43602"/>
              <a:gd name="connsiteX111" fmla="*/ 1014368 w 2032000"/>
              <a:gd name="connsiteY111" fmla="*/ 0 h 43602"/>
              <a:gd name="connsiteX112" fmla="*/ 1016000 w 2032000"/>
              <a:gd name="connsiteY112" fmla="*/ 76 h 43602"/>
              <a:gd name="connsiteX113" fmla="*/ 1017632 w 2032000"/>
              <a:gd name="connsiteY113" fmla="*/ 0 h 43602"/>
              <a:gd name="connsiteX114" fmla="*/ 1029009 w 2032000"/>
              <a:gd name="connsiteY114" fmla="*/ 529 h 43602"/>
              <a:gd name="connsiteX115" fmla="*/ 1039063 w 2032000"/>
              <a:gd name="connsiteY115" fmla="*/ 1588 h 43602"/>
              <a:gd name="connsiteX116" fmla="*/ 1047794 w 2032000"/>
              <a:gd name="connsiteY116" fmla="*/ 3440 h 43602"/>
              <a:gd name="connsiteX117" fmla="*/ 1055467 w 2032000"/>
              <a:gd name="connsiteY117" fmla="*/ 6085 h 43602"/>
              <a:gd name="connsiteX118" fmla="*/ 1062346 w 2032000"/>
              <a:gd name="connsiteY118" fmla="*/ 8731 h 43602"/>
              <a:gd name="connsiteX119" fmla="*/ 1068432 w 2032000"/>
              <a:gd name="connsiteY119" fmla="*/ 11377 h 43602"/>
              <a:gd name="connsiteX120" fmla="*/ 1074782 w 2032000"/>
              <a:gd name="connsiteY120" fmla="*/ 14552 h 43602"/>
              <a:gd name="connsiteX121" fmla="*/ 1081132 w 2032000"/>
              <a:gd name="connsiteY121" fmla="*/ 17727 h 43602"/>
              <a:gd name="connsiteX122" fmla="*/ 1087217 w 2032000"/>
              <a:gd name="connsiteY122" fmla="*/ 20902 h 43602"/>
              <a:gd name="connsiteX123" fmla="*/ 1094096 w 2032000"/>
              <a:gd name="connsiteY123" fmla="*/ 23548 h 43602"/>
              <a:gd name="connsiteX124" fmla="*/ 1101769 w 2032000"/>
              <a:gd name="connsiteY124" fmla="*/ 25929 h 43602"/>
              <a:gd name="connsiteX125" fmla="*/ 1110501 w 2032000"/>
              <a:gd name="connsiteY125" fmla="*/ 27781 h 43602"/>
              <a:gd name="connsiteX126" fmla="*/ 1120555 w 2032000"/>
              <a:gd name="connsiteY126" fmla="*/ 29104 h 43602"/>
              <a:gd name="connsiteX127" fmla="*/ 1130300 w 2032000"/>
              <a:gd name="connsiteY127" fmla="*/ 29331 h 43602"/>
              <a:gd name="connsiteX128" fmla="*/ 1140045 w 2032000"/>
              <a:gd name="connsiteY128" fmla="*/ 29104 h 43602"/>
              <a:gd name="connsiteX129" fmla="*/ 1150100 w 2032000"/>
              <a:gd name="connsiteY129" fmla="*/ 27781 h 43602"/>
              <a:gd name="connsiteX130" fmla="*/ 1158831 w 2032000"/>
              <a:gd name="connsiteY130" fmla="*/ 25929 h 43602"/>
              <a:gd name="connsiteX131" fmla="*/ 1166504 w 2032000"/>
              <a:gd name="connsiteY131" fmla="*/ 23548 h 43602"/>
              <a:gd name="connsiteX132" fmla="*/ 1173383 w 2032000"/>
              <a:gd name="connsiteY132" fmla="*/ 20902 h 43602"/>
              <a:gd name="connsiteX133" fmla="*/ 1179468 w 2032000"/>
              <a:gd name="connsiteY133" fmla="*/ 17727 h 43602"/>
              <a:gd name="connsiteX134" fmla="*/ 1185818 w 2032000"/>
              <a:gd name="connsiteY134" fmla="*/ 14552 h 43602"/>
              <a:gd name="connsiteX135" fmla="*/ 1192168 w 2032000"/>
              <a:gd name="connsiteY135" fmla="*/ 11377 h 43602"/>
              <a:gd name="connsiteX136" fmla="*/ 1198254 w 2032000"/>
              <a:gd name="connsiteY136" fmla="*/ 8731 h 43602"/>
              <a:gd name="connsiteX137" fmla="*/ 1205133 w 2032000"/>
              <a:gd name="connsiteY137" fmla="*/ 6085 h 43602"/>
              <a:gd name="connsiteX138" fmla="*/ 1212806 w 2032000"/>
              <a:gd name="connsiteY138" fmla="*/ 3440 h 43602"/>
              <a:gd name="connsiteX139" fmla="*/ 1221537 w 2032000"/>
              <a:gd name="connsiteY139" fmla="*/ 1588 h 43602"/>
              <a:gd name="connsiteX140" fmla="*/ 1231591 w 2032000"/>
              <a:gd name="connsiteY140" fmla="*/ 529 h 43602"/>
              <a:gd name="connsiteX141" fmla="*/ 1242968 w 2032000"/>
              <a:gd name="connsiteY141" fmla="*/ 0 h 43602"/>
              <a:gd name="connsiteX142" fmla="*/ 1254345 w 2032000"/>
              <a:gd name="connsiteY142" fmla="*/ 529 h 43602"/>
              <a:gd name="connsiteX143" fmla="*/ 1264400 w 2032000"/>
              <a:gd name="connsiteY143" fmla="*/ 1588 h 43602"/>
              <a:gd name="connsiteX144" fmla="*/ 1273131 w 2032000"/>
              <a:gd name="connsiteY144" fmla="*/ 3440 h 43602"/>
              <a:gd name="connsiteX145" fmla="*/ 1280804 w 2032000"/>
              <a:gd name="connsiteY145" fmla="*/ 6085 h 43602"/>
              <a:gd name="connsiteX146" fmla="*/ 1287683 w 2032000"/>
              <a:gd name="connsiteY146" fmla="*/ 8731 h 43602"/>
              <a:gd name="connsiteX147" fmla="*/ 1293768 w 2032000"/>
              <a:gd name="connsiteY147" fmla="*/ 11377 h 43602"/>
              <a:gd name="connsiteX148" fmla="*/ 1300118 w 2032000"/>
              <a:gd name="connsiteY148" fmla="*/ 14552 h 43602"/>
              <a:gd name="connsiteX149" fmla="*/ 1306468 w 2032000"/>
              <a:gd name="connsiteY149" fmla="*/ 17727 h 43602"/>
              <a:gd name="connsiteX150" fmla="*/ 1312554 w 2032000"/>
              <a:gd name="connsiteY150" fmla="*/ 20902 h 43602"/>
              <a:gd name="connsiteX151" fmla="*/ 1319433 w 2032000"/>
              <a:gd name="connsiteY151" fmla="*/ 23548 h 43602"/>
              <a:gd name="connsiteX152" fmla="*/ 1327106 w 2032000"/>
              <a:gd name="connsiteY152" fmla="*/ 25929 h 43602"/>
              <a:gd name="connsiteX153" fmla="*/ 1335837 w 2032000"/>
              <a:gd name="connsiteY153" fmla="*/ 27781 h 43602"/>
              <a:gd name="connsiteX154" fmla="*/ 1345891 w 2032000"/>
              <a:gd name="connsiteY154" fmla="*/ 29104 h 43602"/>
              <a:gd name="connsiteX155" fmla="*/ 1357268 w 2032000"/>
              <a:gd name="connsiteY155" fmla="*/ 29369 h 43602"/>
              <a:gd name="connsiteX156" fmla="*/ 1368645 w 2032000"/>
              <a:gd name="connsiteY156" fmla="*/ 29104 h 43602"/>
              <a:gd name="connsiteX157" fmla="*/ 1378700 w 2032000"/>
              <a:gd name="connsiteY157" fmla="*/ 27781 h 43602"/>
              <a:gd name="connsiteX158" fmla="*/ 1387431 w 2032000"/>
              <a:gd name="connsiteY158" fmla="*/ 25929 h 43602"/>
              <a:gd name="connsiteX159" fmla="*/ 1395104 w 2032000"/>
              <a:gd name="connsiteY159" fmla="*/ 23548 h 43602"/>
              <a:gd name="connsiteX160" fmla="*/ 1401983 w 2032000"/>
              <a:gd name="connsiteY160" fmla="*/ 20902 h 43602"/>
              <a:gd name="connsiteX161" fmla="*/ 1408068 w 2032000"/>
              <a:gd name="connsiteY161" fmla="*/ 17727 h 43602"/>
              <a:gd name="connsiteX162" fmla="*/ 1414418 w 2032000"/>
              <a:gd name="connsiteY162" fmla="*/ 14552 h 43602"/>
              <a:gd name="connsiteX163" fmla="*/ 1420768 w 2032000"/>
              <a:gd name="connsiteY163" fmla="*/ 11377 h 43602"/>
              <a:gd name="connsiteX164" fmla="*/ 1426854 w 2032000"/>
              <a:gd name="connsiteY164" fmla="*/ 8731 h 43602"/>
              <a:gd name="connsiteX165" fmla="*/ 1433733 w 2032000"/>
              <a:gd name="connsiteY165" fmla="*/ 6085 h 43602"/>
              <a:gd name="connsiteX166" fmla="*/ 1441406 w 2032000"/>
              <a:gd name="connsiteY166" fmla="*/ 3440 h 43602"/>
              <a:gd name="connsiteX167" fmla="*/ 1450137 w 2032000"/>
              <a:gd name="connsiteY167" fmla="*/ 1588 h 43602"/>
              <a:gd name="connsiteX168" fmla="*/ 1460191 w 2032000"/>
              <a:gd name="connsiteY168" fmla="*/ 529 h 43602"/>
              <a:gd name="connsiteX169" fmla="*/ 1471304 w 2032000"/>
              <a:gd name="connsiteY169" fmla="*/ 0 h 43602"/>
              <a:gd name="connsiteX170" fmla="*/ 1482945 w 2032000"/>
              <a:gd name="connsiteY170" fmla="*/ 529 h 43602"/>
              <a:gd name="connsiteX171" fmla="*/ 1493000 w 2032000"/>
              <a:gd name="connsiteY171" fmla="*/ 1588 h 43602"/>
              <a:gd name="connsiteX172" fmla="*/ 1501731 w 2032000"/>
              <a:gd name="connsiteY172" fmla="*/ 3440 h 43602"/>
              <a:gd name="connsiteX173" fmla="*/ 1509404 w 2032000"/>
              <a:gd name="connsiteY173" fmla="*/ 6085 h 43602"/>
              <a:gd name="connsiteX174" fmla="*/ 1516283 w 2032000"/>
              <a:gd name="connsiteY174" fmla="*/ 8731 h 43602"/>
              <a:gd name="connsiteX175" fmla="*/ 1522368 w 2032000"/>
              <a:gd name="connsiteY175" fmla="*/ 11377 h 43602"/>
              <a:gd name="connsiteX176" fmla="*/ 1528718 w 2032000"/>
              <a:gd name="connsiteY176" fmla="*/ 14552 h 43602"/>
              <a:gd name="connsiteX177" fmla="*/ 1535068 w 2032000"/>
              <a:gd name="connsiteY177" fmla="*/ 17727 h 43602"/>
              <a:gd name="connsiteX178" fmla="*/ 1541154 w 2032000"/>
              <a:gd name="connsiteY178" fmla="*/ 20902 h 43602"/>
              <a:gd name="connsiteX179" fmla="*/ 1548033 w 2032000"/>
              <a:gd name="connsiteY179" fmla="*/ 23548 h 43602"/>
              <a:gd name="connsiteX180" fmla="*/ 1555706 w 2032000"/>
              <a:gd name="connsiteY180" fmla="*/ 25929 h 43602"/>
              <a:gd name="connsiteX181" fmla="*/ 1564437 w 2032000"/>
              <a:gd name="connsiteY181" fmla="*/ 27781 h 43602"/>
              <a:gd name="connsiteX182" fmla="*/ 1574491 w 2032000"/>
              <a:gd name="connsiteY182" fmla="*/ 29104 h 43602"/>
              <a:gd name="connsiteX183" fmla="*/ 1585868 w 2032000"/>
              <a:gd name="connsiteY183" fmla="*/ 29369 h 43602"/>
              <a:gd name="connsiteX184" fmla="*/ 1597245 w 2032000"/>
              <a:gd name="connsiteY184" fmla="*/ 29104 h 43602"/>
              <a:gd name="connsiteX185" fmla="*/ 1607300 w 2032000"/>
              <a:gd name="connsiteY185" fmla="*/ 27781 h 43602"/>
              <a:gd name="connsiteX186" fmla="*/ 1616031 w 2032000"/>
              <a:gd name="connsiteY186" fmla="*/ 25929 h 43602"/>
              <a:gd name="connsiteX187" fmla="*/ 1623704 w 2032000"/>
              <a:gd name="connsiteY187" fmla="*/ 23548 h 43602"/>
              <a:gd name="connsiteX188" fmla="*/ 1630583 w 2032000"/>
              <a:gd name="connsiteY188" fmla="*/ 20902 h 43602"/>
              <a:gd name="connsiteX189" fmla="*/ 1636668 w 2032000"/>
              <a:gd name="connsiteY189" fmla="*/ 17727 h 43602"/>
              <a:gd name="connsiteX190" fmla="*/ 1649368 w 2032000"/>
              <a:gd name="connsiteY190" fmla="*/ 11377 h 43602"/>
              <a:gd name="connsiteX191" fmla="*/ 1655454 w 2032000"/>
              <a:gd name="connsiteY191" fmla="*/ 8731 h 43602"/>
              <a:gd name="connsiteX192" fmla="*/ 1662333 w 2032000"/>
              <a:gd name="connsiteY192" fmla="*/ 6085 h 43602"/>
              <a:gd name="connsiteX193" fmla="*/ 1670006 w 2032000"/>
              <a:gd name="connsiteY193" fmla="*/ 3440 h 43602"/>
              <a:gd name="connsiteX194" fmla="*/ 1678737 w 2032000"/>
              <a:gd name="connsiteY194" fmla="*/ 1588 h 43602"/>
              <a:gd name="connsiteX195" fmla="*/ 1688791 w 2032000"/>
              <a:gd name="connsiteY195" fmla="*/ 529 h 43602"/>
              <a:gd name="connsiteX196" fmla="*/ 1700168 w 2032000"/>
              <a:gd name="connsiteY196" fmla="*/ 0 h 43602"/>
              <a:gd name="connsiteX197" fmla="*/ 1711545 w 2032000"/>
              <a:gd name="connsiteY197" fmla="*/ 529 h 43602"/>
              <a:gd name="connsiteX198" fmla="*/ 1721600 w 2032000"/>
              <a:gd name="connsiteY198" fmla="*/ 1588 h 43602"/>
              <a:gd name="connsiteX199" fmla="*/ 1730331 w 2032000"/>
              <a:gd name="connsiteY199" fmla="*/ 3440 h 43602"/>
              <a:gd name="connsiteX200" fmla="*/ 1738004 w 2032000"/>
              <a:gd name="connsiteY200" fmla="*/ 6085 h 43602"/>
              <a:gd name="connsiteX201" fmla="*/ 1744883 w 2032000"/>
              <a:gd name="connsiteY201" fmla="*/ 8731 h 43602"/>
              <a:gd name="connsiteX202" fmla="*/ 1750968 w 2032000"/>
              <a:gd name="connsiteY202" fmla="*/ 11377 h 43602"/>
              <a:gd name="connsiteX203" fmla="*/ 1757318 w 2032000"/>
              <a:gd name="connsiteY203" fmla="*/ 14552 h 43602"/>
              <a:gd name="connsiteX204" fmla="*/ 1763668 w 2032000"/>
              <a:gd name="connsiteY204" fmla="*/ 17727 h 43602"/>
              <a:gd name="connsiteX205" fmla="*/ 1769754 w 2032000"/>
              <a:gd name="connsiteY205" fmla="*/ 20902 h 43602"/>
              <a:gd name="connsiteX206" fmla="*/ 1776633 w 2032000"/>
              <a:gd name="connsiteY206" fmla="*/ 23548 h 43602"/>
              <a:gd name="connsiteX207" fmla="*/ 1784306 w 2032000"/>
              <a:gd name="connsiteY207" fmla="*/ 25929 h 43602"/>
              <a:gd name="connsiteX208" fmla="*/ 1793037 w 2032000"/>
              <a:gd name="connsiteY208" fmla="*/ 27781 h 43602"/>
              <a:gd name="connsiteX209" fmla="*/ 1803091 w 2032000"/>
              <a:gd name="connsiteY209" fmla="*/ 29104 h 43602"/>
              <a:gd name="connsiteX210" fmla="*/ 1814468 w 2032000"/>
              <a:gd name="connsiteY210" fmla="*/ 29369 h 43602"/>
              <a:gd name="connsiteX211" fmla="*/ 1825845 w 2032000"/>
              <a:gd name="connsiteY211" fmla="*/ 29104 h 43602"/>
              <a:gd name="connsiteX212" fmla="*/ 1835900 w 2032000"/>
              <a:gd name="connsiteY212" fmla="*/ 27781 h 43602"/>
              <a:gd name="connsiteX213" fmla="*/ 1844631 w 2032000"/>
              <a:gd name="connsiteY213" fmla="*/ 25929 h 43602"/>
              <a:gd name="connsiteX214" fmla="*/ 1852304 w 2032000"/>
              <a:gd name="connsiteY214" fmla="*/ 23548 h 43602"/>
              <a:gd name="connsiteX215" fmla="*/ 1859183 w 2032000"/>
              <a:gd name="connsiteY215" fmla="*/ 20902 h 43602"/>
              <a:gd name="connsiteX216" fmla="*/ 1865268 w 2032000"/>
              <a:gd name="connsiteY216" fmla="*/ 17727 h 43602"/>
              <a:gd name="connsiteX217" fmla="*/ 1871618 w 2032000"/>
              <a:gd name="connsiteY217" fmla="*/ 14552 h 43602"/>
              <a:gd name="connsiteX218" fmla="*/ 1877968 w 2032000"/>
              <a:gd name="connsiteY218" fmla="*/ 11377 h 43602"/>
              <a:gd name="connsiteX219" fmla="*/ 1884054 w 2032000"/>
              <a:gd name="connsiteY219" fmla="*/ 8731 h 43602"/>
              <a:gd name="connsiteX220" fmla="*/ 1890933 w 2032000"/>
              <a:gd name="connsiteY220" fmla="*/ 6085 h 43602"/>
              <a:gd name="connsiteX221" fmla="*/ 1898606 w 2032000"/>
              <a:gd name="connsiteY221" fmla="*/ 3440 h 43602"/>
              <a:gd name="connsiteX222" fmla="*/ 1907337 w 2032000"/>
              <a:gd name="connsiteY222" fmla="*/ 1588 h 43602"/>
              <a:gd name="connsiteX223" fmla="*/ 1917391 w 2032000"/>
              <a:gd name="connsiteY223" fmla="*/ 529 h 43602"/>
              <a:gd name="connsiteX224" fmla="*/ 1928768 w 2032000"/>
              <a:gd name="connsiteY224" fmla="*/ 0 h 43602"/>
              <a:gd name="connsiteX225" fmla="*/ 1940145 w 2032000"/>
              <a:gd name="connsiteY225" fmla="*/ 529 h 43602"/>
              <a:gd name="connsiteX226" fmla="*/ 1950200 w 2032000"/>
              <a:gd name="connsiteY226" fmla="*/ 1588 h 43602"/>
              <a:gd name="connsiteX227" fmla="*/ 1958931 w 2032000"/>
              <a:gd name="connsiteY227" fmla="*/ 3440 h 43602"/>
              <a:gd name="connsiteX228" fmla="*/ 1966604 w 2032000"/>
              <a:gd name="connsiteY228" fmla="*/ 6085 h 43602"/>
              <a:gd name="connsiteX229" fmla="*/ 1973483 w 2032000"/>
              <a:gd name="connsiteY229" fmla="*/ 8731 h 43602"/>
              <a:gd name="connsiteX230" fmla="*/ 1979568 w 2032000"/>
              <a:gd name="connsiteY230" fmla="*/ 11377 h 43602"/>
              <a:gd name="connsiteX231" fmla="*/ 1985918 w 2032000"/>
              <a:gd name="connsiteY231" fmla="*/ 14552 h 43602"/>
              <a:gd name="connsiteX232" fmla="*/ 1992268 w 2032000"/>
              <a:gd name="connsiteY232" fmla="*/ 17727 h 43602"/>
              <a:gd name="connsiteX233" fmla="*/ 1998354 w 2032000"/>
              <a:gd name="connsiteY233" fmla="*/ 20902 h 43602"/>
              <a:gd name="connsiteX234" fmla="*/ 2005233 w 2032000"/>
              <a:gd name="connsiteY234" fmla="*/ 23548 h 43602"/>
              <a:gd name="connsiteX235" fmla="*/ 2012906 w 2032000"/>
              <a:gd name="connsiteY235" fmla="*/ 25929 h 43602"/>
              <a:gd name="connsiteX236" fmla="*/ 2021637 w 2032000"/>
              <a:gd name="connsiteY236" fmla="*/ 27781 h 43602"/>
              <a:gd name="connsiteX237" fmla="*/ 2031691 w 2032000"/>
              <a:gd name="connsiteY237" fmla="*/ 29104 h 43602"/>
              <a:gd name="connsiteX238" fmla="*/ 2032000 w 2032000"/>
              <a:gd name="connsiteY238" fmla="*/ 29111 h 43602"/>
              <a:gd name="connsiteX239" fmla="*/ 2032000 w 2032000"/>
              <a:gd name="connsiteY239" fmla="*/ 43344 h 43602"/>
              <a:gd name="connsiteX240" fmla="*/ 2031691 w 2032000"/>
              <a:gd name="connsiteY240" fmla="*/ 43337 h 43602"/>
              <a:gd name="connsiteX241" fmla="*/ 2021637 w 2032000"/>
              <a:gd name="connsiteY241" fmla="*/ 42014 h 43602"/>
              <a:gd name="connsiteX242" fmla="*/ 2012906 w 2032000"/>
              <a:gd name="connsiteY242" fmla="*/ 40162 h 43602"/>
              <a:gd name="connsiteX243" fmla="*/ 2005233 w 2032000"/>
              <a:gd name="connsiteY243" fmla="*/ 37781 h 43602"/>
              <a:gd name="connsiteX244" fmla="*/ 1998354 w 2032000"/>
              <a:gd name="connsiteY244" fmla="*/ 35135 h 43602"/>
              <a:gd name="connsiteX245" fmla="*/ 1992268 w 2032000"/>
              <a:gd name="connsiteY245" fmla="*/ 31960 h 43602"/>
              <a:gd name="connsiteX246" fmla="*/ 1985918 w 2032000"/>
              <a:gd name="connsiteY246" fmla="*/ 28785 h 43602"/>
              <a:gd name="connsiteX247" fmla="*/ 1979568 w 2032000"/>
              <a:gd name="connsiteY247" fmla="*/ 25610 h 43602"/>
              <a:gd name="connsiteX248" fmla="*/ 1973483 w 2032000"/>
              <a:gd name="connsiteY248" fmla="*/ 22964 h 43602"/>
              <a:gd name="connsiteX249" fmla="*/ 1966604 w 2032000"/>
              <a:gd name="connsiteY249" fmla="*/ 20318 h 43602"/>
              <a:gd name="connsiteX250" fmla="*/ 1958931 w 2032000"/>
              <a:gd name="connsiteY250" fmla="*/ 17673 h 43602"/>
              <a:gd name="connsiteX251" fmla="*/ 1950200 w 2032000"/>
              <a:gd name="connsiteY251" fmla="*/ 15821 h 43602"/>
              <a:gd name="connsiteX252" fmla="*/ 1940145 w 2032000"/>
              <a:gd name="connsiteY252" fmla="*/ 14762 h 43602"/>
              <a:gd name="connsiteX253" fmla="*/ 1928768 w 2032000"/>
              <a:gd name="connsiteY253" fmla="*/ 14233 h 43602"/>
              <a:gd name="connsiteX254" fmla="*/ 1917391 w 2032000"/>
              <a:gd name="connsiteY254" fmla="*/ 14762 h 43602"/>
              <a:gd name="connsiteX255" fmla="*/ 1907337 w 2032000"/>
              <a:gd name="connsiteY255" fmla="*/ 15821 h 43602"/>
              <a:gd name="connsiteX256" fmla="*/ 1898606 w 2032000"/>
              <a:gd name="connsiteY256" fmla="*/ 17673 h 43602"/>
              <a:gd name="connsiteX257" fmla="*/ 1890933 w 2032000"/>
              <a:gd name="connsiteY257" fmla="*/ 20318 h 43602"/>
              <a:gd name="connsiteX258" fmla="*/ 1884054 w 2032000"/>
              <a:gd name="connsiteY258" fmla="*/ 22964 h 43602"/>
              <a:gd name="connsiteX259" fmla="*/ 1877968 w 2032000"/>
              <a:gd name="connsiteY259" fmla="*/ 25610 h 43602"/>
              <a:gd name="connsiteX260" fmla="*/ 1871618 w 2032000"/>
              <a:gd name="connsiteY260" fmla="*/ 28785 h 43602"/>
              <a:gd name="connsiteX261" fmla="*/ 1865268 w 2032000"/>
              <a:gd name="connsiteY261" fmla="*/ 31960 h 43602"/>
              <a:gd name="connsiteX262" fmla="*/ 1859183 w 2032000"/>
              <a:gd name="connsiteY262" fmla="*/ 35135 h 43602"/>
              <a:gd name="connsiteX263" fmla="*/ 1852304 w 2032000"/>
              <a:gd name="connsiteY263" fmla="*/ 37781 h 43602"/>
              <a:gd name="connsiteX264" fmla="*/ 1844631 w 2032000"/>
              <a:gd name="connsiteY264" fmla="*/ 40162 h 43602"/>
              <a:gd name="connsiteX265" fmla="*/ 1835900 w 2032000"/>
              <a:gd name="connsiteY265" fmla="*/ 42014 h 43602"/>
              <a:gd name="connsiteX266" fmla="*/ 1825845 w 2032000"/>
              <a:gd name="connsiteY266" fmla="*/ 43337 h 43602"/>
              <a:gd name="connsiteX267" fmla="*/ 1814468 w 2032000"/>
              <a:gd name="connsiteY267" fmla="*/ 43602 h 43602"/>
              <a:gd name="connsiteX268" fmla="*/ 1803091 w 2032000"/>
              <a:gd name="connsiteY268" fmla="*/ 43337 h 43602"/>
              <a:gd name="connsiteX269" fmla="*/ 1793037 w 2032000"/>
              <a:gd name="connsiteY269" fmla="*/ 42014 h 43602"/>
              <a:gd name="connsiteX270" fmla="*/ 1784306 w 2032000"/>
              <a:gd name="connsiteY270" fmla="*/ 40162 h 43602"/>
              <a:gd name="connsiteX271" fmla="*/ 1776633 w 2032000"/>
              <a:gd name="connsiteY271" fmla="*/ 37781 h 43602"/>
              <a:gd name="connsiteX272" fmla="*/ 1769754 w 2032000"/>
              <a:gd name="connsiteY272" fmla="*/ 35135 h 43602"/>
              <a:gd name="connsiteX273" fmla="*/ 1763668 w 2032000"/>
              <a:gd name="connsiteY273" fmla="*/ 31960 h 43602"/>
              <a:gd name="connsiteX274" fmla="*/ 1757318 w 2032000"/>
              <a:gd name="connsiteY274" fmla="*/ 28785 h 43602"/>
              <a:gd name="connsiteX275" fmla="*/ 1750968 w 2032000"/>
              <a:gd name="connsiteY275" fmla="*/ 25610 h 43602"/>
              <a:gd name="connsiteX276" fmla="*/ 1744883 w 2032000"/>
              <a:gd name="connsiteY276" fmla="*/ 22964 h 43602"/>
              <a:gd name="connsiteX277" fmla="*/ 1738004 w 2032000"/>
              <a:gd name="connsiteY277" fmla="*/ 20318 h 43602"/>
              <a:gd name="connsiteX278" fmla="*/ 1730331 w 2032000"/>
              <a:gd name="connsiteY278" fmla="*/ 17673 h 43602"/>
              <a:gd name="connsiteX279" fmla="*/ 1721600 w 2032000"/>
              <a:gd name="connsiteY279" fmla="*/ 15821 h 43602"/>
              <a:gd name="connsiteX280" fmla="*/ 1711545 w 2032000"/>
              <a:gd name="connsiteY280" fmla="*/ 14762 h 43602"/>
              <a:gd name="connsiteX281" fmla="*/ 1700168 w 2032000"/>
              <a:gd name="connsiteY281" fmla="*/ 14233 h 43602"/>
              <a:gd name="connsiteX282" fmla="*/ 1688791 w 2032000"/>
              <a:gd name="connsiteY282" fmla="*/ 14762 h 43602"/>
              <a:gd name="connsiteX283" fmla="*/ 1678737 w 2032000"/>
              <a:gd name="connsiteY283" fmla="*/ 15821 h 43602"/>
              <a:gd name="connsiteX284" fmla="*/ 1670006 w 2032000"/>
              <a:gd name="connsiteY284" fmla="*/ 17673 h 43602"/>
              <a:gd name="connsiteX285" fmla="*/ 1662333 w 2032000"/>
              <a:gd name="connsiteY285" fmla="*/ 20318 h 43602"/>
              <a:gd name="connsiteX286" fmla="*/ 1655454 w 2032000"/>
              <a:gd name="connsiteY286" fmla="*/ 22964 h 43602"/>
              <a:gd name="connsiteX287" fmla="*/ 1649368 w 2032000"/>
              <a:gd name="connsiteY287" fmla="*/ 25610 h 43602"/>
              <a:gd name="connsiteX288" fmla="*/ 1636668 w 2032000"/>
              <a:gd name="connsiteY288" fmla="*/ 31960 h 43602"/>
              <a:gd name="connsiteX289" fmla="*/ 1630583 w 2032000"/>
              <a:gd name="connsiteY289" fmla="*/ 35135 h 43602"/>
              <a:gd name="connsiteX290" fmla="*/ 1623704 w 2032000"/>
              <a:gd name="connsiteY290" fmla="*/ 37781 h 43602"/>
              <a:gd name="connsiteX291" fmla="*/ 1616031 w 2032000"/>
              <a:gd name="connsiteY291" fmla="*/ 40162 h 43602"/>
              <a:gd name="connsiteX292" fmla="*/ 1607300 w 2032000"/>
              <a:gd name="connsiteY292" fmla="*/ 42014 h 43602"/>
              <a:gd name="connsiteX293" fmla="*/ 1597245 w 2032000"/>
              <a:gd name="connsiteY293" fmla="*/ 43337 h 43602"/>
              <a:gd name="connsiteX294" fmla="*/ 1585868 w 2032000"/>
              <a:gd name="connsiteY294" fmla="*/ 43602 h 43602"/>
              <a:gd name="connsiteX295" fmla="*/ 1574491 w 2032000"/>
              <a:gd name="connsiteY295" fmla="*/ 43337 h 43602"/>
              <a:gd name="connsiteX296" fmla="*/ 1564437 w 2032000"/>
              <a:gd name="connsiteY296" fmla="*/ 42014 h 43602"/>
              <a:gd name="connsiteX297" fmla="*/ 1555706 w 2032000"/>
              <a:gd name="connsiteY297" fmla="*/ 40162 h 43602"/>
              <a:gd name="connsiteX298" fmla="*/ 1548033 w 2032000"/>
              <a:gd name="connsiteY298" fmla="*/ 37781 h 43602"/>
              <a:gd name="connsiteX299" fmla="*/ 1541154 w 2032000"/>
              <a:gd name="connsiteY299" fmla="*/ 35135 h 43602"/>
              <a:gd name="connsiteX300" fmla="*/ 1535068 w 2032000"/>
              <a:gd name="connsiteY300" fmla="*/ 31960 h 43602"/>
              <a:gd name="connsiteX301" fmla="*/ 1528718 w 2032000"/>
              <a:gd name="connsiteY301" fmla="*/ 28785 h 43602"/>
              <a:gd name="connsiteX302" fmla="*/ 1522368 w 2032000"/>
              <a:gd name="connsiteY302" fmla="*/ 25610 h 43602"/>
              <a:gd name="connsiteX303" fmla="*/ 1516283 w 2032000"/>
              <a:gd name="connsiteY303" fmla="*/ 22964 h 43602"/>
              <a:gd name="connsiteX304" fmla="*/ 1509404 w 2032000"/>
              <a:gd name="connsiteY304" fmla="*/ 20318 h 43602"/>
              <a:gd name="connsiteX305" fmla="*/ 1501731 w 2032000"/>
              <a:gd name="connsiteY305" fmla="*/ 17673 h 43602"/>
              <a:gd name="connsiteX306" fmla="*/ 1493000 w 2032000"/>
              <a:gd name="connsiteY306" fmla="*/ 15821 h 43602"/>
              <a:gd name="connsiteX307" fmla="*/ 1482945 w 2032000"/>
              <a:gd name="connsiteY307" fmla="*/ 14762 h 43602"/>
              <a:gd name="connsiteX308" fmla="*/ 1471304 w 2032000"/>
              <a:gd name="connsiteY308" fmla="*/ 14233 h 43602"/>
              <a:gd name="connsiteX309" fmla="*/ 1460191 w 2032000"/>
              <a:gd name="connsiteY309" fmla="*/ 14762 h 43602"/>
              <a:gd name="connsiteX310" fmla="*/ 1450137 w 2032000"/>
              <a:gd name="connsiteY310" fmla="*/ 15821 h 43602"/>
              <a:gd name="connsiteX311" fmla="*/ 1441406 w 2032000"/>
              <a:gd name="connsiteY311" fmla="*/ 17673 h 43602"/>
              <a:gd name="connsiteX312" fmla="*/ 1433733 w 2032000"/>
              <a:gd name="connsiteY312" fmla="*/ 20318 h 43602"/>
              <a:gd name="connsiteX313" fmla="*/ 1426854 w 2032000"/>
              <a:gd name="connsiteY313" fmla="*/ 22964 h 43602"/>
              <a:gd name="connsiteX314" fmla="*/ 1420768 w 2032000"/>
              <a:gd name="connsiteY314" fmla="*/ 25610 h 43602"/>
              <a:gd name="connsiteX315" fmla="*/ 1414418 w 2032000"/>
              <a:gd name="connsiteY315" fmla="*/ 28785 h 43602"/>
              <a:gd name="connsiteX316" fmla="*/ 1408068 w 2032000"/>
              <a:gd name="connsiteY316" fmla="*/ 31960 h 43602"/>
              <a:gd name="connsiteX317" fmla="*/ 1401983 w 2032000"/>
              <a:gd name="connsiteY317" fmla="*/ 35135 h 43602"/>
              <a:gd name="connsiteX318" fmla="*/ 1395104 w 2032000"/>
              <a:gd name="connsiteY318" fmla="*/ 37781 h 43602"/>
              <a:gd name="connsiteX319" fmla="*/ 1387431 w 2032000"/>
              <a:gd name="connsiteY319" fmla="*/ 40162 h 43602"/>
              <a:gd name="connsiteX320" fmla="*/ 1378700 w 2032000"/>
              <a:gd name="connsiteY320" fmla="*/ 42014 h 43602"/>
              <a:gd name="connsiteX321" fmla="*/ 1368645 w 2032000"/>
              <a:gd name="connsiteY321" fmla="*/ 43337 h 43602"/>
              <a:gd name="connsiteX322" fmla="*/ 1357268 w 2032000"/>
              <a:gd name="connsiteY322" fmla="*/ 43602 h 43602"/>
              <a:gd name="connsiteX323" fmla="*/ 1345891 w 2032000"/>
              <a:gd name="connsiteY323" fmla="*/ 43337 h 43602"/>
              <a:gd name="connsiteX324" fmla="*/ 1335837 w 2032000"/>
              <a:gd name="connsiteY324" fmla="*/ 42014 h 43602"/>
              <a:gd name="connsiteX325" fmla="*/ 1327106 w 2032000"/>
              <a:gd name="connsiteY325" fmla="*/ 40162 h 43602"/>
              <a:gd name="connsiteX326" fmla="*/ 1319433 w 2032000"/>
              <a:gd name="connsiteY326" fmla="*/ 37781 h 43602"/>
              <a:gd name="connsiteX327" fmla="*/ 1312554 w 2032000"/>
              <a:gd name="connsiteY327" fmla="*/ 35135 h 43602"/>
              <a:gd name="connsiteX328" fmla="*/ 1306468 w 2032000"/>
              <a:gd name="connsiteY328" fmla="*/ 31960 h 43602"/>
              <a:gd name="connsiteX329" fmla="*/ 1300118 w 2032000"/>
              <a:gd name="connsiteY329" fmla="*/ 28785 h 43602"/>
              <a:gd name="connsiteX330" fmla="*/ 1293768 w 2032000"/>
              <a:gd name="connsiteY330" fmla="*/ 25610 h 43602"/>
              <a:gd name="connsiteX331" fmla="*/ 1287683 w 2032000"/>
              <a:gd name="connsiteY331" fmla="*/ 22964 h 43602"/>
              <a:gd name="connsiteX332" fmla="*/ 1280804 w 2032000"/>
              <a:gd name="connsiteY332" fmla="*/ 20318 h 43602"/>
              <a:gd name="connsiteX333" fmla="*/ 1273131 w 2032000"/>
              <a:gd name="connsiteY333" fmla="*/ 17673 h 43602"/>
              <a:gd name="connsiteX334" fmla="*/ 1264400 w 2032000"/>
              <a:gd name="connsiteY334" fmla="*/ 15821 h 43602"/>
              <a:gd name="connsiteX335" fmla="*/ 1254345 w 2032000"/>
              <a:gd name="connsiteY335" fmla="*/ 14762 h 43602"/>
              <a:gd name="connsiteX336" fmla="*/ 1242968 w 2032000"/>
              <a:gd name="connsiteY336" fmla="*/ 14233 h 43602"/>
              <a:gd name="connsiteX337" fmla="*/ 1231591 w 2032000"/>
              <a:gd name="connsiteY337" fmla="*/ 14762 h 43602"/>
              <a:gd name="connsiteX338" fmla="*/ 1221537 w 2032000"/>
              <a:gd name="connsiteY338" fmla="*/ 15821 h 43602"/>
              <a:gd name="connsiteX339" fmla="*/ 1212806 w 2032000"/>
              <a:gd name="connsiteY339" fmla="*/ 17673 h 43602"/>
              <a:gd name="connsiteX340" fmla="*/ 1205133 w 2032000"/>
              <a:gd name="connsiteY340" fmla="*/ 20318 h 43602"/>
              <a:gd name="connsiteX341" fmla="*/ 1198254 w 2032000"/>
              <a:gd name="connsiteY341" fmla="*/ 22964 h 43602"/>
              <a:gd name="connsiteX342" fmla="*/ 1192168 w 2032000"/>
              <a:gd name="connsiteY342" fmla="*/ 25610 h 43602"/>
              <a:gd name="connsiteX343" fmla="*/ 1185818 w 2032000"/>
              <a:gd name="connsiteY343" fmla="*/ 28785 h 43602"/>
              <a:gd name="connsiteX344" fmla="*/ 1179468 w 2032000"/>
              <a:gd name="connsiteY344" fmla="*/ 31960 h 43602"/>
              <a:gd name="connsiteX345" fmla="*/ 1173383 w 2032000"/>
              <a:gd name="connsiteY345" fmla="*/ 35135 h 43602"/>
              <a:gd name="connsiteX346" fmla="*/ 1166504 w 2032000"/>
              <a:gd name="connsiteY346" fmla="*/ 37781 h 43602"/>
              <a:gd name="connsiteX347" fmla="*/ 1158831 w 2032000"/>
              <a:gd name="connsiteY347" fmla="*/ 40162 h 43602"/>
              <a:gd name="connsiteX348" fmla="*/ 1150100 w 2032000"/>
              <a:gd name="connsiteY348" fmla="*/ 42014 h 43602"/>
              <a:gd name="connsiteX349" fmla="*/ 1140045 w 2032000"/>
              <a:gd name="connsiteY349" fmla="*/ 43337 h 43602"/>
              <a:gd name="connsiteX350" fmla="*/ 1130300 w 2032000"/>
              <a:gd name="connsiteY350" fmla="*/ 43564 h 43602"/>
              <a:gd name="connsiteX351" fmla="*/ 1120555 w 2032000"/>
              <a:gd name="connsiteY351" fmla="*/ 43337 h 43602"/>
              <a:gd name="connsiteX352" fmla="*/ 1110501 w 2032000"/>
              <a:gd name="connsiteY352" fmla="*/ 42014 h 43602"/>
              <a:gd name="connsiteX353" fmla="*/ 1101769 w 2032000"/>
              <a:gd name="connsiteY353" fmla="*/ 40162 h 43602"/>
              <a:gd name="connsiteX354" fmla="*/ 1094096 w 2032000"/>
              <a:gd name="connsiteY354" fmla="*/ 37781 h 43602"/>
              <a:gd name="connsiteX355" fmla="*/ 1087217 w 2032000"/>
              <a:gd name="connsiteY355" fmla="*/ 35135 h 43602"/>
              <a:gd name="connsiteX356" fmla="*/ 1081132 w 2032000"/>
              <a:gd name="connsiteY356" fmla="*/ 31960 h 43602"/>
              <a:gd name="connsiteX357" fmla="*/ 1074782 w 2032000"/>
              <a:gd name="connsiteY357" fmla="*/ 28785 h 43602"/>
              <a:gd name="connsiteX358" fmla="*/ 1068432 w 2032000"/>
              <a:gd name="connsiteY358" fmla="*/ 25610 h 43602"/>
              <a:gd name="connsiteX359" fmla="*/ 1062346 w 2032000"/>
              <a:gd name="connsiteY359" fmla="*/ 22964 h 43602"/>
              <a:gd name="connsiteX360" fmla="*/ 1055467 w 2032000"/>
              <a:gd name="connsiteY360" fmla="*/ 20318 h 43602"/>
              <a:gd name="connsiteX361" fmla="*/ 1047794 w 2032000"/>
              <a:gd name="connsiteY361" fmla="*/ 17673 h 43602"/>
              <a:gd name="connsiteX362" fmla="*/ 1039063 w 2032000"/>
              <a:gd name="connsiteY362" fmla="*/ 15821 h 43602"/>
              <a:gd name="connsiteX363" fmla="*/ 1029009 w 2032000"/>
              <a:gd name="connsiteY363" fmla="*/ 14762 h 43602"/>
              <a:gd name="connsiteX364" fmla="*/ 1017632 w 2032000"/>
              <a:gd name="connsiteY364" fmla="*/ 14233 h 43602"/>
              <a:gd name="connsiteX365" fmla="*/ 1016000 w 2032000"/>
              <a:gd name="connsiteY365" fmla="*/ 14309 h 43602"/>
              <a:gd name="connsiteX366" fmla="*/ 1014368 w 2032000"/>
              <a:gd name="connsiteY366" fmla="*/ 14233 h 43602"/>
              <a:gd name="connsiteX367" fmla="*/ 1002991 w 2032000"/>
              <a:gd name="connsiteY367" fmla="*/ 14762 h 43602"/>
              <a:gd name="connsiteX368" fmla="*/ 992937 w 2032000"/>
              <a:gd name="connsiteY368" fmla="*/ 15821 h 43602"/>
              <a:gd name="connsiteX369" fmla="*/ 984206 w 2032000"/>
              <a:gd name="connsiteY369" fmla="*/ 17673 h 43602"/>
              <a:gd name="connsiteX370" fmla="*/ 976533 w 2032000"/>
              <a:gd name="connsiteY370" fmla="*/ 20318 h 43602"/>
              <a:gd name="connsiteX371" fmla="*/ 969654 w 2032000"/>
              <a:gd name="connsiteY371" fmla="*/ 22964 h 43602"/>
              <a:gd name="connsiteX372" fmla="*/ 963568 w 2032000"/>
              <a:gd name="connsiteY372" fmla="*/ 25610 h 43602"/>
              <a:gd name="connsiteX373" fmla="*/ 957218 w 2032000"/>
              <a:gd name="connsiteY373" fmla="*/ 28785 h 43602"/>
              <a:gd name="connsiteX374" fmla="*/ 950868 w 2032000"/>
              <a:gd name="connsiteY374" fmla="*/ 31960 h 43602"/>
              <a:gd name="connsiteX375" fmla="*/ 944783 w 2032000"/>
              <a:gd name="connsiteY375" fmla="*/ 35135 h 43602"/>
              <a:gd name="connsiteX376" fmla="*/ 937904 w 2032000"/>
              <a:gd name="connsiteY376" fmla="*/ 37781 h 43602"/>
              <a:gd name="connsiteX377" fmla="*/ 930231 w 2032000"/>
              <a:gd name="connsiteY377" fmla="*/ 40162 h 43602"/>
              <a:gd name="connsiteX378" fmla="*/ 921499 w 2032000"/>
              <a:gd name="connsiteY378" fmla="*/ 42014 h 43602"/>
              <a:gd name="connsiteX379" fmla="*/ 911445 w 2032000"/>
              <a:gd name="connsiteY379" fmla="*/ 43337 h 43602"/>
              <a:gd name="connsiteX380" fmla="*/ 901700 w 2032000"/>
              <a:gd name="connsiteY380" fmla="*/ 43564 h 43602"/>
              <a:gd name="connsiteX381" fmla="*/ 891955 w 2032000"/>
              <a:gd name="connsiteY381" fmla="*/ 43337 h 43602"/>
              <a:gd name="connsiteX382" fmla="*/ 881900 w 2032000"/>
              <a:gd name="connsiteY382" fmla="*/ 42014 h 43602"/>
              <a:gd name="connsiteX383" fmla="*/ 873169 w 2032000"/>
              <a:gd name="connsiteY383" fmla="*/ 40162 h 43602"/>
              <a:gd name="connsiteX384" fmla="*/ 865496 w 2032000"/>
              <a:gd name="connsiteY384" fmla="*/ 37781 h 43602"/>
              <a:gd name="connsiteX385" fmla="*/ 858617 w 2032000"/>
              <a:gd name="connsiteY385" fmla="*/ 35135 h 43602"/>
              <a:gd name="connsiteX386" fmla="*/ 852532 w 2032000"/>
              <a:gd name="connsiteY386" fmla="*/ 31960 h 43602"/>
              <a:gd name="connsiteX387" fmla="*/ 846182 w 2032000"/>
              <a:gd name="connsiteY387" fmla="*/ 28785 h 43602"/>
              <a:gd name="connsiteX388" fmla="*/ 839832 w 2032000"/>
              <a:gd name="connsiteY388" fmla="*/ 25610 h 43602"/>
              <a:gd name="connsiteX389" fmla="*/ 833746 w 2032000"/>
              <a:gd name="connsiteY389" fmla="*/ 22964 h 43602"/>
              <a:gd name="connsiteX390" fmla="*/ 826867 w 2032000"/>
              <a:gd name="connsiteY390" fmla="*/ 20318 h 43602"/>
              <a:gd name="connsiteX391" fmla="*/ 819194 w 2032000"/>
              <a:gd name="connsiteY391" fmla="*/ 17673 h 43602"/>
              <a:gd name="connsiteX392" fmla="*/ 810463 w 2032000"/>
              <a:gd name="connsiteY392" fmla="*/ 15821 h 43602"/>
              <a:gd name="connsiteX393" fmla="*/ 800409 w 2032000"/>
              <a:gd name="connsiteY393" fmla="*/ 14762 h 43602"/>
              <a:gd name="connsiteX394" fmla="*/ 789032 w 2032000"/>
              <a:gd name="connsiteY394" fmla="*/ 14233 h 43602"/>
              <a:gd name="connsiteX395" fmla="*/ 777655 w 2032000"/>
              <a:gd name="connsiteY395" fmla="*/ 14762 h 43602"/>
              <a:gd name="connsiteX396" fmla="*/ 767600 w 2032000"/>
              <a:gd name="connsiteY396" fmla="*/ 15821 h 43602"/>
              <a:gd name="connsiteX397" fmla="*/ 758869 w 2032000"/>
              <a:gd name="connsiteY397" fmla="*/ 17673 h 43602"/>
              <a:gd name="connsiteX398" fmla="*/ 751196 w 2032000"/>
              <a:gd name="connsiteY398" fmla="*/ 20318 h 43602"/>
              <a:gd name="connsiteX399" fmla="*/ 744317 w 2032000"/>
              <a:gd name="connsiteY399" fmla="*/ 22964 h 43602"/>
              <a:gd name="connsiteX400" fmla="*/ 738232 w 2032000"/>
              <a:gd name="connsiteY400" fmla="*/ 25610 h 43602"/>
              <a:gd name="connsiteX401" fmla="*/ 725532 w 2032000"/>
              <a:gd name="connsiteY401" fmla="*/ 31960 h 43602"/>
              <a:gd name="connsiteX402" fmla="*/ 719446 w 2032000"/>
              <a:gd name="connsiteY402" fmla="*/ 35135 h 43602"/>
              <a:gd name="connsiteX403" fmla="*/ 712567 w 2032000"/>
              <a:gd name="connsiteY403" fmla="*/ 37781 h 43602"/>
              <a:gd name="connsiteX404" fmla="*/ 704894 w 2032000"/>
              <a:gd name="connsiteY404" fmla="*/ 40162 h 43602"/>
              <a:gd name="connsiteX405" fmla="*/ 696163 w 2032000"/>
              <a:gd name="connsiteY405" fmla="*/ 42014 h 43602"/>
              <a:gd name="connsiteX406" fmla="*/ 686109 w 2032000"/>
              <a:gd name="connsiteY406" fmla="*/ 43337 h 43602"/>
              <a:gd name="connsiteX407" fmla="*/ 674732 w 2032000"/>
              <a:gd name="connsiteY407" fmla="*/ 43602 h 43602"/>
              <a:gd name="connsiteX408" fmla="*/ 663355 w 2032000"/>
              <a:gd name="connsiteY408" fmla="*/ 43337 h 43602"/>
              <a:gd name="connsiteX409" fmla="*/ 653300 w 2032000"/>
              <a:gd name="connsiteY409" fmla="*/ 42014 h 43602"/>
              <a:gd name="connsiteX410" fmla="*/ 644569 w 2032000"/>
              <a:gd name="connsiteY410" fmla="*/ 40162 h 43602"/>
              <a:gd name="connsiteX411" fmla="*/ 636896 w 2032000"/>
              <a:gd name="connsiteY411" fmla="*/ 37781 h 43602"/>
              <a:gd name="connsiteX412" fmla="*/ 630017 w 2032000"/>
              <a:gd name="connsiteY412" fmla="*/ 35135 h 43602"/>
              <a:gd name="connsiteX413" fmla="*/ 623932 w 2032000"/>
              <a:gd name="connsiteY413" fmla="*/ 31960 h 43602"/>
              <a:gd name="connsiteX414" fmla="*/ 617582 w 2032000"/>
              <a:gd name="connsiteY414" fmla="*/ 28785 h 43602"/>
              <a:gd name="connsiteX415" fmla="*/ 611232 w 2032000"/>
              <a:gd name="connsiteY415" fmla="*/ 25610 h 43602"/>
              <a:gd name="connsiteX416" fmla="*/ 605146 w 2032000"/>
              <a:gd name="connsiteY416" fmla="*/ 22964 h 43602"/>
              <a:gd name="connsiteX417" fmla="*/ 598267 w 2032000"/>
              <a:gd name="connsiteY417" fmla="*/ 20318 h 43602"/>
              <a:gd name="connsiteX418" fmla="*/ 590594 w 2032000"/>
              <a:gd name="connsiteY418" fmla="*/ 17673 h 43602"/>
              <a:gd name="connsiteX419" fmla="*/ 581863 w 2032000"/>
              <a:gd name="connsiteY419" fmla="*/ 15821 h 43602"/>
              <a:gd name="connsiteX420" fmla="*/ 571809 w 2032000"/>
              <a:gd name="connsiteY420" fmla="*/ 14762 h 43602"/>
              <a:gd name="connsiteX421" fmla="*/ 560167 w 2032000"/>
              <a:gd name="connsiteY421" fmla="*/ 14233 h 43602"/>
              <a:gd name="connsiteX422" fmla="*/ 549055 w 2032000"/>
              <a:gd name="connsiteY422" fmla="*/ 14762 h 43602"/>
              <a:gd name="connsiteX423" fmla="*/ 539000 w 2032000"/>
              <a:gd name="connsiteY423" fmla="*/ 15821 h 43602"/>
              <a:gd name="connsiteX424" fmla="*/ 530269 w 2032000"/>
              <a:gd name="connsiteY424" fmla="*/ 17673 h 43602"/>
              <a:gd name="connsiteX425" fmla="*/ 522596 w 2032000"/>
              <a:gd name="connsiteY425" fmla="*/ 20318 h 43602"/>
              <a:gd name="connsiteX426" fmla="*/ 515717 w 2032000"/>
              <a:gd name="connsiteY426" fmla="*/ 22964 h 43602"/>
              <a:gd name="connsiteX427" fmla="*/ 509632 w 2032000"/>
              <a:gd name="connsiteY427" fmla="*/ 25610 h 43602"/>
              <a:gd name="connsiteX428" fmla="*/ 503282 w 2032000"/>
              <a:gd name="connsiteY428" fmla="*/ 28785 h 43602"/>
              <a:gd name="connsiteX429" fmla="*/ 496932 w 2032000"/>
              <a:gd name="connsiteY429" fmla="*/ 31960 h 43602"/>
              <a:gd name="connsiteX430" fmla="*/ 490846 w 2032000"/>
              <a:gd name="connsiteY430" fmla="*/ 35135 h 43602"/>
              <a:gd name="connsiteX431" fmla="*/ 483967 w 2032000"/>
              <a:gd name="connsiteY431" fmla="*/ 37781 h 43602"/>
              <a:gd name="connsiteX432" fmla="*/ 476294 w 2032000"/>
              <a:gd name="connsiteY432" fmla="*/ 40162 h 43602"/>
              <a:gd name="connsiteX433" fmla="*/ 467563 w 2032000"/>
              <a:gd name="connsiteY433" fmla="*/ 42014 h 43602"/>
              <a:gd name="connsiteX434" fmla="*/ 457509 w 2032000"/>
              <a:gd name="connsiteY434" fmla="*/ 43337 h 43602"/>
              <a:gd name="connsiteX435" fmla="*/ 446132 w 2032000"/>
              <a:gd name="connsiteY435" fmla="*/ 43602 h 43602"/>
              <a:gd name="connsiteX436" fmla="*/ 434755 w 2032000"/>
              <a:gd name="connsiteY436" fmla="*/ 43337 h 43602"/>
              <a:gd name="connsiteX437" fmla="*/ 424700 w 2032000"/>
              <a:gd name="connsiteY437" fmla="*/ 42014 h 43602"/>
              <a:gd name="connsiteX438" fmla="*/ 415969 w 2032000"/>
              <a:gd name="connsiteY438" fmla="*/ 40162 h 43602"/>
              <a:gd name="connsiteX439" fmla="*/ 408296 w 2032000"/>
              <a:gd name="connsiteY439" fmla="*/ 37781 h 43602"/>
              <a:gd name="connsiteX440" fmla="*/ 401417 w 2032000"/>
              <a:gd name="connsiteY440" fmla="*/ 35135 h 43602"/>
              <a:gd name="connsiteX441" fmla="*/ 395332 w 2032000"/>
              <a:gd name="connsiteY441" fmla="*/ 31960 h 43602"/>
              <a:gd name="connsiteX442" fmla="*/ 388982 w 2032000"/>
              <a:gd name="connsiteY442" fmla="*/ 28785 h 43602"/>
              <a:gd name="connsiteX443" fmla="*/ 382632 w 2032000"/>
              <a:gd name="connsiteY443" fmla="*/ 25610 h 43602"/>
              <a:gd name="connsiteX444" fmla="*/ 376546 w 2032000"/>
              <a:gd name="connsiteY444" fmla="*/ 22964 h 43602"/>
              <a:gd name="connsiteX445" fmla="*/ 369667 w 2032000"/>
              <a:gd name="connsiteY445" fmla="*/ 20318 h 43602"/>
              <a:gd name="connsiteX446" fmla="*/ 361994 w 2032000"/>
              <a:gd name="connsiteY446" fmla="*/ 17673 h 43602"/>
              <a:gd name="connsiteX447" fmla="*/ 353263 w 2032000"/>
              <a:gd name="connsiteY447" fmla="*/ 15821 h 43602"/>
              <a:gd name="connsiteX448" fmla="*/ 343209 w 2032000"/>
              <a:gd name="connsiteY448" fmla="*/ 14762 h 43602"/>
              <a:gd name="connsiteX449" fmla="*/ 331832 w 2032000"/>
              <a:gd name="connsiteY449" fmla="*/ 14233 h 43602"/>
              <a:gd name="connsiteX450" fmla="*/ 320455 w 2032000"/>
              <a:gd name="connsiteY450" fmla="*/ 14762 h 43602"/>
              <a:gd name="connsiteX451" fmla="*/ 310400 w 2032000"/>
              <a:gd name="connsiteY451" fmla="*/ 15821 h 43602"/>
              <a:gd name="connsiteX452" fmla="*/ 301669 w 2032000"/>
              <a:gd name="connsiteY452" fmla="*/ 17673 h 43602"/>
              <a:gd name="connsiteX453" fmla="*/ 293996 w 2032000"/>
              <a:gd name="connsiteY453" fmla="*/ 20318 h 43602"/>
              <a:gd name="connsiteX454" fmla="*/ 287117 w 2032000"/>
              <a:gd name="connsiteY454" fmla="*/ 22964 h 43602"/>
              <a:gd name="connsiteX455" fmla="*/ 281032 w 2032000"/>
              <a:gd name="connsiteY455" fmla="*/ 25610 h 43602"/>
              <a:gd name="connsiteX456" fmla="*/ 274682 w 2032000"/>
              <a:gd name="connsiteY456" fmla="*/ 28785 h 43602"/>
              <a:gd name="connsiteX457" fmla="*/ 268332 w 2032000"/>
              <a:gd name="connsiteY457" fmla="*/ 31960 h 43602"/>
              <a:gd name="connsiteX458" fmla="*/ 262246 w 2032000"/>
              <a:gd name="connsiteY458" fmla="*/ 35135 h 43602"/>
              <a:gd name="connsiteX459" fmla="*/ 255367 w 2032000"/>
              <a:gd name="connsiteY459" fmla="*/ 37781 h 43602"/>
              <a:gd name="connsiteX460" fmla="*/ 247694 w 2032000"/>
              <a:gd name="connsiteY460" fmla="*/ 40162 h 43602"/>
              <a:gd name="connsiteX461" fmla="*/ 238963 w 2032000"/>
              <a:gd name="connsiteY461" fmla="*/ 42014 h 43602"/>
              <a:gd name="connsiteX462" fmla="*/ 228909 w 2032000"/>
              <a:gd name="connsiteY462" fmla="*/ 43337 h 43602"/>
              <a:gd name="connsiteX463" fmla="*/ 217532 w 2032000"/>
              <a:gd name="connsiteY463" fmla="*/ 43602 h 43602"/>
              <a:gd name="connsiteX464" fmla="*/ 206155 w 2032000"/>
              <a:gd name="connsiteY464" fmla="*/ 43337 h 43602"/>
              <a:gd name="connsiteX465" fmla="*/ 196100 w 2032000"/>
              <a:gd name="connsiteY465" fmla="*/ 42014 h 43602"/>
              <a:gd name="connsiteX466" fmla="*/ 187369 w 2032000"/>
              <a:gd name="connsiteY466" fmla="*/ 40162 h 43602"/>
              <a:gd name="connsiteX467" fmla="*/ 179696 w 2032000"/>
              <a:gd name="connsiteY467" fmla="*/ 37781 h 43602"/>
              <a:gd name="connsiteX468" fmla="*/ 172817 w 2032000"/>
              <a:gd name="connsiteY468" fmla="*/ 35135 h 43602"/>
              <a:gd name="connsiteX469" fmla="*/ 166732 w 2032000"/>
              <a:gd name="connsiteY469" fmla="*/ 31960 h 43602"/>
              <a:gd name="connsiteX470" fmla="*/ 160382 w 2032000"/>
              <a:gd name="connsiteY470" fmla="*/ 28785 h 43602"/>
              <a:gd name="connsiteX471" fmla="*/ 154032 w 2032000"/>
              <a:gd name="connsiteY471" fmla="*/ 25610 h 43602"/>
              <a:gd name="connsiteX472" fmla="*/ 147946 w 2032000"/>
              <a:gd name="connsiteY472" fmla="*/ 22964 h 43602"/>
              <a:gd name="connsiteX473" fmla="*/ 141067 w 2032000"/>
              <a:gd name="connsiteY473" fmla="*/ 20318 h 43602"/>
              <a:gd name="connsiteX474" fmla="*/ 133394 w 2032000"/>
              <a:gd name="connsiteY474" fmla="*/ 17673 h 43602"/>
              <a:gd name="connsiteX475" fmla="*/ 124663 w 2032000"/>
              <a:gd name="connsiteY475" fmla="*/ 15821 h 43602"/>
              <a:gd name="connsiteX476" fmla="*/ 114609 w 2032000"/>
              <a:gd name="connsiteY476" fmla="*/ 14762 h 43602"/>
              <a:gd name="connsiteX477" fmla="*/ 103232 w 2032000"/>
              <a:gd name="connsiteY477" fmla="*/ 14233 h 43602"/>
              <a:gd name="connsiteX478" fmla="*/ 91855 w 2032000"/>
              <a:gd name="connsiteY478" fmla="*/ 14762 h 43602"/>
              <a:gd name="connsiteX479" fmla="*/ 81800 w 2032000"/>
              <a:gd name="connsiteY479" fmla="*/ 15821 h 43602"/>
              <a:gd name="connsiteX480" fmla="*/ 73069 w 2032000"/>
              <a:gd name="connsiteY480" fmla="*/ 17673 h 43602"/>
              <a:gd name="connsiteX481" fmla="*/ 65396 w 2032000"/>
              <a:gd name="connsiteY481" fmla="*/ 20318 h 43602"/>
              <a:gd name="connsiteX482" fmla="*/ 58517 w 2032000"/>
              <a:gd name="connsiteY482" fmla="*/ 22964 h 43602"/>
              <a:gd name="connsiteX483" fmla="*/ 52432 w 2032000"/>
              <a:gd name="connsiteY483" fmla="*/ 25610 h 43602"/>
              <a:gd name="connsiteX484" fmla="*/ 46082 w 2032000"/>
              <a:gd name="connsiteY484" fmla="*/ 28785 h 43602"/>
              <a:gd name="connsiteX485" fmla="*/ 39732 w 2032000"/>
              <a:gd name="connsiteY485" fmla="*/ 31960 h 43602"/>
              <a:gd name="connsiteX486" fmla="*/ 33646 w 2032000"/>
              <a:gd name="connsiteY486" fmla="*/ 35135 h 43602"/>
              <a:gd name="connsiteX487" fmla="*/ 26767 w 2032000"/>
              <a:gd name="connsiteY487" fmla="*/ 37781 h 43602"/>
              <a:gd name="connsiteX488" fmla="*/ 19094 w 2032000"/>
              <a:gd name="connsiteY488" fmla="*/ 40162 h 43602"/>
              <a:gd name="connsiteX489" fmla="*/ 10363 w 2032000"/>
              <a:gd name="connsiteY489" fmla="*/ 42014 h 43602"/>
              <a:gd name="connsiteX490" fmla="*/ 309 w 2032000"/>
              <a:gd name="connsiteY490" fmla="*/ 43337 h 43602"/>
              <a:gd name="connsiteX491" fmla="*/ 0 w 2032000"/>
              <a:gd name="connsiteY491" fmla="*/ 43344 h 43602"/>
              <a:gd name="connsiteX492" fmla="*/ 0 w 2032000"/>
              <a:gd name="connsiteY492" fmla="*/ 29111 h 43602"/>
              <a:gd name="connsiteX493" fmla="*/ 309 w 2032000"/>
              <a:gd name="connsiteY493" fmla="*/ 29104 h 43602"/>
              <a:gd name="connsiteX494" fmla="*/ 10363 w 2032000"/>
              <a:gd name="connsiteY494" fmla="*/ 27781 h 43602"/>
              <a:gd name="connsiteX495" fmla="*/ 19094 w 2032000"/>
              <a:gd name="connsiteY495" fmla="*/ 25929 h 43602"/>
              <a:gd name="connsiteX496" fmla="*/ 26767 w 2032000"/>
              <a:gd name="connsiteY496" fmla="*/ 23548 h 43602"/>
              <a:gd name="connsiteX497" fmla="*/ 33646 w 2032000"/>
              <a:gd name="connsiteY497" fmla="*/ 20902 h 43602"/>
              <a:gd name="connsiteX498" fmla="*/ 39732 w 2032000"/>
              <a:gd name="connsiteY498" fmla="*/ 17727 h 43602"/>
              <a:gd name="connsiteX499" fmla="*/ 46082 w 2032000"/>
              <a:gd name="connsiteY499" fmla="*/ 14552 h 43602"/>
              <a:gd name="connsiteX500" fmla="*/ 52432 w 2032000"/>
              <a:gd name="connsiteY500" fmla="*/ 11377 h 43602"/>
              <a:gd name="connsiteX501" fmla="*/ 58517 w 2032000"/>
              <a:gd name="connsiteY501" fmla="*/ 8731 h 43602"/>
              <a:gd name="connsiteX502" fmla="*/ 65396 w 2032000"/>
              <a:gd name="connsiteY502" fmla="*/ 6085 h 43602"/>
              <a:gd name="connsiteX503" fmla="*/ 73069 w 2032000"/>
              <a:gd name="connsiteY503" fmla="*/ 3440 h 43602"/>
              <a:gd name="connsiteX504" fmla="*/ 81800 w 2032000"/>
              <a:gd name="connsiteY504" fmla="*/ 1588 h 43602"/>
              <a:gd name="connsiteX505" fmla="*/ 91855 w 2032000"/>
              <a:gd name="connsiteY505" fmla="*/ 529 h 43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Lst>
            <a:rect l="l" t="t" r="r" b="b"/>
            <a:pathLst>
              <a:path w="2032000" h="43602">
                <a:moveTo>
                  <a:pt x="103232" y="0"/>
                </a:moveTo>
                <a:lnTo>
                  <a:pt x="114609" y="529"/>
                </a:lnTo>
                <a:lnTo>
                  <a:pt x="124663" y="1588"/>
                </a:lnTo>
                <a:lnTo>
                  <a:pt x="133394" y="3440"/>
                </a:lnTo>
                <a:lnTo>
                  <a:pt x="141067" y="6085"/>
                </a:lnTo>
                <a:lnTo>
                  <a:pt x="147946" y="8731"/>
                </a:lnTo>
                <a:lnTo>
                  <a:pt x="154032" y="11377"/>
                </a:lnTo>
                <a:lnTo>
                  <a:pt x="160382" y="14552"/>
                </a:lnTo>
                <a:lnTo>
                  <a:pt x="166732" y="17727"/>
                </a:lnTo>
                <a:lnTo>
                  <a:pt x="172817" y="20902"/>
                </a:lnTo>
                <a:lnTo>
                  <a:pt x="179696" y="23548"/>
                </a:lnTo>
                <a:lnTo>
                  <a:pt x="187369" y="25929"/>
                </a:lnTo>
                <a:lnTo>
                  <a:pt x="196100" y="27781"/>
                </a:lnTo>
                <a:lnTo>
                  <a:pt x="206155" y="29104"/>
                </a:lnTo>
                <a:lnTo>
                  <a:pt x="217532" y="29369"/>
                </a:lnTo>
                <a:lnTo>
                  <a:pt x="228909" y="29104"/>
                </a:lnTo>
                <a:lnTo>
                  <a:pt x="238963" y="27781"/>
                </a:lnTo>
                <a:lnTo>
                  <a:pt x="247694" y="25929"/>
                </a:lnTo>
                <a:lnTo>
                  <a:pt x="255367" y="23548"/>
                </a:lnTo>
                <a:lnTo>
                  <a:pt x="262246" y="20902"/>
                </a:lnTo>
                <a:lnTo>
                  <a:pt x="268332" y="17727"/>
                </a:lnTo>
                <a:lnTo>
                  <a:pt x="274682" y="14552"/>
                </a:lnTo>
                <a:lnTo>
                  <a:pt x="281032" y="11377"/>
                </a:lnTo>
                <a:lnTo>
                  <a:pt x="287117" y="8731"/>
                </a:lnTo>
                <a:lnTo>
                  <a:pt x="293996" y="6085"/>
                </a:lnTo>
                <a:lnTo>
                  <a:pt x="301669" y="3440"/>
                </a:lnTo>
                <a:lnTo>
                  <a:pt x="310400" y="1588"/>
                </a:lnTo>
                <a:lnTo>
                  <a:pt x="320455" y="529"/>
                </a:lnTo>
                <a:lnTo>
                  <a:pt x="331832" y="0"/>
                </a:lnTo>
                <a:lnTo>
                  <a:pt x="343209" y="529"/>
                </a:lnTo>
                <a:lnTo>
                  <a:pt x="353263" y="1588"/>
                </a:lnTo>
                <a:lnTo>
                  <a:pt x="361994" y="3440"/>
                </a:lnTo>
                <a:lnTo>
                  <a:pt x="369667" y="6085"/>
                </a:lnTo>
                <a:lnTo>
                  <a:pt x="376546" y="8731"/>
                </a:lnTo>
                <a:lnTo>
                  <a:pt x="382632" y="11377"/>
                </a:lnTo>
                <a:lnTo>
                  <a:pt x="388982" y="14552"/>
                </a:lnTo>
                <a:lnTo>
                  <a:pt x="395332" y="17727"/>
                </a:lnTo>
                <a:lnTo>
                  <a:pt x="401417" y="20902"/>
                </a:lnTo>
                <a:lnTo>
                  <a:pt x="408296" y="23548"/>
                </a:lnTo>
                <a:lnTo>
                  <a:pt x="415969" y="25929"/>
                </a:lnTo>
                <a:lnTo>
                  <a:pt x="424700" y="27781"/>
                </a:lnTo>
                <a:lnTo>
                  <a:pt x="434755" y="29104"/>
                </a:lnTo>
                <a:lnTo>
                  <a:pt x="446132" y="29369"/>
                </a:lnTo>
                <a:lnTo>
                  <a:pt x="457509" y="29104"/>
                </a:lnTo>
                <a:lnTo>
                  <a:pt x="467563" y="27781"/>
                </a:lnTo>
                <a:lnTo>
                  <a:pt x="476294" y="25929"/>
                </a:lnTo>
                <a:lnTo>
                  <a:pt x="483967" y="23548"/>
                </a:lnTo>
                <a:lnTo>
                  <a:pt x="490846" y="20902"/>
                </a:lnTo>
                <a:lnTo>
                  <a:pt x="496932" y="17727"/>
                </a:lnTo>
                <a:lnTo>
                  <a:pt x="503282" y="14552"/>
                </a:lnTo>
                <a:lnTo>
                  <a:pt x="509632" y="11377"/>
                </a:lnTo>
                <a:lnTo>
                  <a:pt x="515717" y="8731"/>
                </a:lnTo>
                <a:lnTo>
                  <a:pt x="522596" y="6085"/>
                </a:lnTo>
                <a:lnTo>
                  <a:pt x="530269" y="3440"/>
                </a:lnTo>
                <a:lnTo>
                  <a:pt x="539000" y="1588"/>
                </a:lnTo>
                <a:lnTo>
                  <a:pt x="549055" y="529"/>
                </a:lnTo>
                <a:lnTo>
                  <a:pt x="560167" y="0"/>
                </a:lnTo>
                <a:lnTo>
                  <a:pt x="571809" y="529"/>
                </a:lnTo>
                <a:lnTo>
                  <a:pt x="581863" y="1588"/>
                </a:lnTo>
                <a:lnTo>
                  <a:pt x="590594" y="3440"/>
                </a:lnTo>
                <a:lnTo>
                  <a:pt x="598267" y="6085"/>
                </a:lnTo>
                <a:lnTo>
                  <a:pt x="605146" y="8731"/>
                </a:lnTo>
                <a:lnTo>
                  <a:pt x="611232" y="11377"/>
                </a:lnTo>
                <a:lnTo>
                  <a:pt x="617582" y="14552"/>
                </a:lnTo>
                <a:lnTo>
                  <a:pt x="623932" y="17727"/>
                </a:lnTo>
                <a:lnTo>
                  <a:pt x="630017" y="20902"/>
                </a:lnTo>
                <a:lnTo>
                  <a:pt x="636896" y="23548"/>
                </a:lnTo>
                <a:lnTo>
                  <a:pt x="644569" y="25929"/>
                </a:lnTo>
                <a:lnTo>
                  <a:pt x="653300" y="27781"/>
                </a:lnTo>
                <a:lnTo>
                  <a:pt x="663355" y="29104"/>
                </a:lnTo>
                <a:lnTo>
                  <a:pt x="674732" y="29369"/>
                </a:lnTo>
                <a:lnTo>
                  <a:pt x="686109" y="29104"/>
                </a:lnTo>
                <a:lnTo>
                  <a:pt x="696163" y="27781"/>
                </a:lnTo>
                <a:lnTo>
                  <a:pt x="704894" y="25929"/>
                </a:lnTo>
                <a:lnTo>
                  <a:pt x="712567" y="23548"/>
                </a:lnTo>
                <a:lnTo>
                  <a:pt x="719446" y="20902"/>
                </a:lnTo>
                <a:lnTo>
                  <a:pt x="725532" y="17727"/>
                </a:lnTo>
                <a:lnTo>
                  <a:pt x="738232" y="11377"/>
                </a:lnTo>
                <a:lnTo>
                  <a:pt x="744317" y="8731"/>
                </a:lnTo>
                <a:lnTo>
                  <a:pt x="751196" y="6085"/>
                </a:lnTo>
                <a:lnTo>
                  <a:pt x="758869" y="3440"/>
                </a:lnTo>
                <a:lnTo>
                  <a:pt x="767600" y="1588"/>
                </a:lnTo>
                <a:lnTo>
                  <a:pt x="777655" y="529"/>
                </a:lnTo>
                <a:lnTo>
                  <a:pt x="789032" y="0"/>
                </a:lnTo>
                <a:lnTo>
                  <a:pt x="800409" y="529"/>
                </a:lnTo>
                <a:lnTo>
                  <a:pt x="810463" y="1588"/>
                </a:lnTo>
                <a:lnTo>
                  <a:pt x="819194" y="3440"/>
                </a:lnTo>
                <a:lnTo>
                  <a:pt x="826867" y="6085"/>
                </a:lnTo>
                <a:lnTo>
                  <a:pt x="833746" y="8731"/>
                </a:lnTo>
                <a:lnTo>
                  <a:pt x="839832" y="11377"/>
                </a:lnTo>
                <a:lnTo>
                  <a:pt x="846182" y="14552"/>
                </a:lnTo>
                <a:lnTo>
                  <a:pt x="852532" y="17727"/>
                </a:lnTo>
                <a:lnTo>
                  <a:pt x="858617" y="20902"/>
                </a:lnTo>
                <a:lnTo>
                  <a:pt x="865496" y="23548"/>
                </a:lnTo>
                <a:lnTo>
                  <a:pt x="873169" y="25929"/>
                </a:lnTo>
                <a:lnTo>
                  <a:pt x="881900" y="27781"/>
                </a:lnTo>
                <a:lnTo>
                  <a:pt x="891955" y="29104"/>
                </a:lnTo>
                <a:lnTo>
                  <a:pt x="901700" y="29331"/>
                </a:lnTo>
                <a:lnTo>
                  <a:pt x="911445" y="29104"/>
                </a:lnTo>
                <a:lnTo>
                  <a:pt x="921499" y="27781"/>
                </a:lnTo>
                <a:lnTo>
                  <a:pt x="930231" y="25929"/>
                </a:lnTo>
                <a:lnTo>
                  <a:pt x="937904" y="23548"/>
                </a:lnTo>
                <a:lnTo>
                  <a:pt x="944783" y="20902"/>
                </a:lnTo>
                <a:lnTo>
                  <a:pt x="950868" y="17727"/>
                </a:lnTo>
                <a:lnTo>
                  <a:pt x="957218" y="14552"/>
                </a:lnTo>
                <a:lnTo>
                  <a:pt x="963568" y="11377"/>
                </a:lnTo>
                <a:lnTo>
                  <a:pt x="969654" y="8731"/>
                </a:lnTo>
                <a:lnTo>
                  <a:pt x="976533" y="6085"/>
                </a:lnTo>
                <a:lnTo>
                  <a:pt x="984206" y="3440"/>
                </a:lnTo>
                <a:lnTo>
                  <a:pt x="992937" y="1588"/>
                </a:lnTo>
                <a:lnTo>
                  <a:pt x="1002991" y="529"/>
                </a:lnTo>
                <a:lnTo>
                  <a:pt x="1014368" y="0"/>
                </a:lnTo>
                <a:lnTo>
                  <a:pt x="1016000" y="76"/>
                </a:lnTo>
                <a:lnTo>
                  <a:pt x="1017632" y="0"/>
                </a:lnTo>
                <a:lnTo>
                  <a:pt x="1029009" y="529"/>
                </a:lnTo>
                <a:lnTo>
                  <a:pt x="1039063" y="1588"/>
                </a:lnTo>
                <a:lnTo>
                  <a:pt x="1047794" y="3440"/>
                </a:lnTo>
                <a:lnTo>
                  <a:pt x="1055467" y="6085"/>
                </a:lnTo>
                <a:lnTo>
                  <a:pt x="1062346" y="8731"/>
                </a:lnTo>
                <a:lnTo>
                  <a:pt x="1068432" y="11377"/>
                </a:lnTo>
                <a:lnTo>
                  <a:pt x="1074782" y="14552"/>
                </a:lnTo>
                <a:lnTo>
                  <a:pt x="1081132" y="17727"/>
                </a:lnTo>
                <a:lnTo>
                  <a:pt x="1087217" y="20902"/>
                </a:lnTo>
                <a:lnTo>
                  <a:pt x="1094096" y="23548"/>
                </a:lnTo>
                <a:lnTo>
                  <a:pt x="1101769" y="25929"/>
                </a:lnTo>
                <a:lnTo>
                  <a:pt x="1110501" y="27781"/>
                </a:lnTo>
                <a:lnTo>
                  <a:pt x="1120555" y="29104"/>
                </a:lnTo>
                <a:lnTo>
                  <a:pt x="1130300" y="29331"/>
                </a:lnTo>
                <a:lnTo>
                  <a:pt x="1140045" y="29104"/>
                </a:lnTo>
                <a:lnTo>
                  <a:pt x="1150100" y="27781"/>
                </a:lnTo>
                <a:lnTo>
                  <a:pt x="1158831" y="25929"/>
                </a:lnTo>
                <a:lnTo>
                  <a:pt x="1166504" y="23548"/>
                </a:lnTo>
                <a:lnTo>
                  <a:pt x="1173383" y="20902"/>
                </a:lnTo>
                <a:lnTo>
                  <a:pt x="1179468" y="17727"/>
                </a:lnTo>
                <a:lnTo>
                  <a:pt x="1185818" y="14552"/>
                </a:lnTo>
                <a:lnTo>
                  <a:pt x="1192168" y="11377"/>
                </a:lnTo>
                <a:lnTo>
                  <a:pt x="1198254" y="8731"/>
                </a:lnTo>
                <a:lnTo>
                  <a:pt x="1205133" y="6085"/>
                </a:lnTo>
                <a:lnTo>
                  <a:pt x="1212806" y="3440"/>
                </a:lnTo>
                <a:lnTo>
                  <a:pt x="1221537" y="1588"/>
                </a:lnTo>
                <a:lnTo>
                  <a:pt x="1231591" y="529"/>
                </a:lnTo>
                <a:lnTo>
                  <a:pt x="1242968" y="0"/>
                </a:lnTo>
                <a:lnTo>
                  <a:pt x="1254345" y="529"/>
                </a:lnTo>
                <a:lnTo>
                  <a:pt x="1264400" y="1588"/>
                </a:lnTo>
                <a:lnTo>
                  <a:pt x="1273131" y="3440"/>
                </a:lnTo>
                <a:lnTo>
                  <a:pt x="1280804" y="6085"/>
                </a:lnTo>
                <a:lnTo>
                  <a:pt x="1287683" y="8731"/>
                </a:lnTo>
                <a:lnTo>
                  <a:pt x="1293768" y="11377"/>
                </a:lnTo>
                <a:lnTo>
                  <a:pt x="1300118" y="14552"/>
                </a:lnTo>
                <a:lnTo>
                  <a:pt x="1306468" y="17727"/>
                </a:lnTo>
                <a:lnTo>
                  <a:pt x="1312554" y="20902"/>
                </a:lnTo>
                <a:lnTo>
                  <a:pt x="1319433" y="23548"/>
                </a:lnTo>
                <a:lnTo>
                  <a:pt x="1327106" y="25929"/>
                </a:lnTo>
                <a:lnTo>
                  <a:pt x="1335837" y="27781"/>
                </a:lnTo>
                <a:lnTo>
                  <a:pt x="1345891" y="29104"/>
                </a:lnTo>
                <a:lnTo>
                  <a:pt x="1357268" y="29369"/>
                </a:lnTo>
                <a:lnTo>
                  <a:pt x="1368645" y="29104"/>
                </a:lnTo>
                <a:lnTo>
                  <a:pt x="1378700" y="27781"/>
                </a:lnTo>
                <a:lnTo>
                  <a:pt x="1387431" y="25929"/>
                </a:lnTo>
                <a:lnTo>
                  <a:pt x="1395104" y="23548"/>
                </a:lnTo>
                <a:lnTo>
                  <a:pt x="1401983" y="20902"/>
                </a:lnTo>
                <a:lnTo>
                  <a:pt x="1408068" y="17727"/>
                </a:lnTo>
                <a:lnTo>
                  <a:pt x="1414418" y="14552"/>
                </a:lnTo>
                <a:lnTo>
                  <a:pt x="1420768" y="11377"/>
                </a:lnTo>
                <a:lnTo>
                  <a:pt x="1426854" y="8731"/>
                </a:lnTo>
                <a:lnTo>
                  <a:pt x="1433733" y="6085"/>
                </a:lnTo>
                <a:lnTo>
                  <a:pt x="1441406" y="3440"/>
                </a:lnTo>
                <a:lnTo>
                  <a:pt x="1450137" y="1588"/>
                </a:lnTo>
                <a:lnTo>
                  <a:pt x="1460191" y="529"/>
                </a:lnTo>
                <a:lnTo>
                  <a:pt x="1471304" y="0"/>
                </a:lnTo>
                <a:lnTo>
                  <a:pt x="1482945" y="529"/>
                </a:lnTo>
                <a:lnTo>
                  <a:pt x="1493000" y="1588"/>
                </a:lnTo>
                <a:lnTo>
                  <a:pt x="1501731" y="3440"/>
                </a:lnTo>
                <a:lnTo>
                  <a:pt x="1509404" y="6085"/>
                </a:lnTo>
                <a:lnTo>
                  <a:pt x="1516283" y="8731"/>
                </a:lnTo>
                <a:lnTo>
                  <a:pt x="1522368" y="11377"/>
                </a:lnTo>
                <a:lnTo>
                  <a:pt x="1528718" y="14552"/>
                </a:lnTo>
                <a:lnTo>
                  <a:pt x="1535068" y="17727"/>
                </a:lnTo>
                <a:lnTo>
                  <a:pt x="1541154" y="20902"/>
                </a:lnTo>
                <a:lnTo>
                  <a:pt x="1548033" y="23548"/>
                </a:lnTo>
                <a:lnTo>
                  <a:pt x="1555706" y="25929"/>
                </a:lnTo>
                <a:lnTo>
                  <a:pt x="1564437" y="27781"/>
                </a:lnTo>
                <a:lnTo>
                  <a:pt x="1574491" y="29104"/>
                </a:lnTo>
                <a:lnTo>
                  <a:pt x="1585868" y="29369"/>
                </a:lnTo>
                <a:lnTo>
                  <a:pt x="1597245" y="29104"/>
                </a:lnTo>
                <a:lnTo>
                  <a:pt x="1607300" y="27781"/>
                </a:lnTo>
                <a:lnTo>
                  <a:pt x="1616031" y="25929"/>
                </a:lnTo>
                <a:lnTo>
                  <a:pt x="1623704" y="23548"/>
                </a:lnTo>
                <a:lnTo>
                  <a:pt x="1630583" y="20902"/>
                </a:lnTo>
                <a:lnTo>
                  <a:pt x="1636668" y="17727"/>
                </a:lnTo>
                <a:lnTo>
                  <a:pt x="1649368" y="11377"/>
                </a:lnTo>
                <a:lnTo>
                  <a:pt x="1655454" y="8731"/>
                </a:lnTo>
                <a:lnTo>
                  <a:pt x="1662333" y="6085"/>
                </a:lnTo>
                <a:lnTo>
                  <a:pt x="1670006" y="3440"/>
                </a:lnTo>
                <a:lnTo>
                  <a:pt x="1678737" y="1588"/>
                </a:lnTo>
                <a:lnTo>
                  <a:pt x="1688791" y="529"/>
                </a:lnTo>
                <a:lnTo>
                  <a:pt x="1700168" y="0"/>
                </a:lnTo>
                <a:lnTo>
                  <a:pt x="1711545" y="529"/>
                </a:lnTo>
                <a:lnTo>
                  <a:pt x="1721600" y="1588"/>
                </a:lnTo>
                <a:lnTo>
                  <a:pt x="1730331" y="3440"/>
                </a:lnTo>
                <a:lnTo>
                  <a:pt x="1738004" y="6085"/>
                </a:lnTo>
                <a:lnTo>
                  <a:pt x="1744883" y="8731"/>
                </a:lnTo>
                <a:lnTo>
                  <a:pt x="1750968" y="11377"/>
                </a:lnTo>
                <a:lnTo>
                  <a:pt x="1757318" y="14552"/>
                </a:lnTo>
                <a:lnTo>
                  <a:pt x="1763668" y="17727"/>
                </a:lnTo>
                <a:lnTo>
                  <a:pt x="1769754" y="20902"/>
                </a:lnTo>
                <a:lnTo>
                  <a:pt x="1776633" y="23548"/>
                </a:lnTo>
                <a:lnTo>
                  <a:pt x="1784306" y="25929"/>
                </a:lnTo>
                <a:lnTo>
                  <a:pt x="1793037" y="27781"/>
                </a:lnTo>
                <a:lnTo>
                  <a:pt x="1803091" y="29104"/>
                </a:lnTo>
                <a:lnTo>
                  <a:pt x="1814468" y="29369"/>
                </a:lnTo>
                <a:lnTo>
                  <a:pt x="1825845" y="29104"/>
                </a:lnTo>
                <a:lnTo>
                  <a:pt x="1835900" y="27781"/>
                </a:lnTo>
                <a:lnTo>
                  <a:pt x="1844631" y="25929"/>
                </a:lnTo>
                <a:lnTo>
                  <a:pt x="1852304" y="23548"/>
                </a:lnTo>
                <a:lnTo>
                  <a:pt x="1859183" y="20902"/>
                </a:lnTo>
                <a:lnTo>
                  <a:pt x="1865268" y="17727"/>
                </a:lnTo>
                <a:lnTo>
                  <a:pt x="1871618" y="14552"/>
                </a:lnTo>
                <a:lnTo>
                  <a:pt x="1877968" y="11377"/>
                </a:lnTo>
                <a:lnTo>
                  <a:pt x="1884054" y="8731"/>
                </a:lnTo>
                <a:lnTo>
                  <a:pt x="1890933" y="6085"/>
                </a:lnTo>
                <a:lnTo>
                  <a:pt x="1898606" y="3440"/>
                </a:lnTo>
                <a:lnTo>
                  <a:pt x="1907337" y="1588"/>
                </a:lnTo>
                <a:lnTo>
                  <a:pt x="1917391" y="529"/>
                </a:lnTo>
                <a:lnTo>
                  <a:pt x="1928768" y="0"/>
                </a:lnTo>
                <a:lnTo>
                  <a:pt x="1940145" y="529"/>
                </a:lnTo>
                <a:lnTo>
                  <a:pt x="1950200" y="1588"/>
                </a:lnTo>
                <a:lnTo>
                  <a:pt x="1958931" y="3440"/>
                </a:lnTo>
                <a:lnTo>
                  <a:pt x="1966604" y="6085"/>
                </a:lnTo>
                <a:lnTo>
                  <a:pt x="1973483" y="8731"/>
                </a:lnTo>
                <a:lnTo>
                  <a:pt x="1979568" y="11377"/>
                </a:lnTo>
                <a:lnTo>
                  <a:pt x="1985918" y="14552"/>
                </a:lnTo>
                <a:lnTo>
                  <a:pt x="1992268" y="17727"/>
                </a:lnTo>
                <a:lnTo>
                  <a:pt x="1998354" y="20902"/>
                </a:lnTo>
                <a:lnTo>
                  <a:pt x="2005233" y="23548"/>
                </a:lnTo>
                <a:lnTo>
                  <a:pt x="2012906" y="25929"/>
                </a:lnTo>
                <a:lnTo>
                  <a:pt x="2021637" y="27781"/>
                </a:lnTo>
                <a:lnTo>
                  <a:pt x="2031691" y="29104"/>
                </a:lnTo>
                <a:lnTo>
                  <a:pt x="2032000" y="29111"/>
                </a:lnTo>
                <a:lnTo>
                  <a:pt x="2032000" y="43344"/>
                </a:lnTo>
                <a:lnTo>
                  <a:pt x="2031691" y="43337"/>
                </a:lnTo>
                <a:lnTo>
                  <a:pt x="2021637" y="42014"/>
                </a:lnTo>
                <a:lnTo>
                  <a:pt x="2012906" y="40162"/>
                </a:lnTo>
                <a:lnTo>
                  <a:pt x="2005233" y="37781"/>
                </a:lnTo>
                <a:lnTo>
                  <a:pt x="1998354" y="35135"/>
                </a:lnTo>
                <a:lnTo>
                  <a:pt x="1992268" y="31960"/>
                </a:lnTo>
                <a:lnTo>
                  <a:pt x="1985918" y="28785"/>
                </a:lnTo>
                <a:lnTo>
                  <a:pt x="1979568" y="25610"/>
                </a:lnTo>
                <a:lnTo>
                  <a:pt x="1973483" y="22964"/>
                </a:lnTo>
                <a:lnTo>
                  <a:pt x="1966604" y="20318"/>
                </a:lnTo>
                <a:lnTo>
                  <a:pt x="1958931" y="17673"/>
                </a:lnTo>
                <a:lnTo>
                  <a:pt x="1950200" y="15821"/>
                </a:lnTo>
                <a:lnTo>
                  <a:pt x="1940145" y="14762"/>
                </a:lnTo>
                <a:lnTo>
                  <a:pt x="1928768" y="14233"/>
                </a:lnTo>
                <a:lnTo>
                  <a:pt x="1917391" y="14762"/>
                </a:lnTo>
                <a:lnTo>
                  <a:pt x="1907337" y="15821"/>
                </a:lnTo>
                <a:lnTo>
                  <a:pt x="1898606" y="17673"/>
                </a:lnTo>
                <a:lnTo>
                  <a:pt x="1890933" y="20318"/>
                </a:lnTo>
                <a:lnTo>
                  <a:pt x="1884054" y="22964"/>
                </a:lnTo>
                <a:lnTo>
                  <a:pt x="1877968" y="25610"/>
                </a:lnTo>
                <a:lnTo>
                  <a:pt x="1871618" y="28785"/>
                </a:lnTo>
                <a:lnTo>
                  <a:pt x="1865268" y="31960"/>
                </a:lnTo>
                <a:lnTo>
                  <a:pt x="1859183" y="35135"/>
                </a:lnTo>
                <a:lnTo>
                  <a:pt x="1852304" y="37781"/>
                </a:lnTo>
                <a:lnTo>
                  <a:pt x="1844631" y="40162"/>
                </a:lnTo>
                <a:lnTo>
                  <a:pt x="1835900" y="42014"/>
                </a:lnTo>
                <a:lnTo>
                  <a:pt x="1825845" y="43337"/>
                </a:lnTo>
                <a:lnTo>
                  <a:pt x="1814468" y="43602"/>
                </a:lnTo>
                <a:lnTo>
                  <a:pt x="1803091" y="43337"/>
                </a:lnTo>
                <a:lnTo>
                  <a:pt x="1793037" y="42014"/>
                </a:lnTo>
                <a:lnTo>
                  <a:pt x="1784306" y="40162"/>
                </a:lnTo>
                <a:lnTo>
                  <a:pt x="1776633" y="37781"/>
                </a:lnTo>
                <a:lnTo>
                  <a:pt x="1769754" y="35135"/>
                </a:lnTo>
                <a:lnTo>
                  <a:pt x="1763668" y="31960"/>
                </a:lnTo>
                <a:lnTo>
                  <a:pt x="1757318" y="28785"/>
                </a:lnTo>
                <a:lnTo>
                  <a:pt x="1750968" y="25610"/>
                </a:lnTo>
                <a:lnTo>
                  <a:pt x="1744883" y="22964"/>
                </a:lnTo>
                <a:lnTo>
                  <a:pt x="1738004" y="20318"/>
                </a:lnTo>
                <a:lnTo>
                  <a:pt x="1730331" y="17673"/>
                </a:lnTo>
                <a:lnTo>
                  <a:pt x="1721600" y="15821"/>
                </a:lnTo>
                <a:lnTo>
                  <a:pt x="1711545" y="14762"/>
                </a:lnTo>
                <a:lnTo>
                  <a:pt x="1700168" y="14233"/>
                </a:lnTo>
                <a:lnTo>
                  <a:pt x="1688791" y="14762"/>
                </a:lnTo>
                <a:lnTo>
                  <a:pt x="1678737" y="15821"/>
                </a:lnTo>
                <a:lnTo>
                  <a:pt x="1670006" y="17673"/>
                </a:lnTo>
                <a:lnTo>
                  <a:pt x="1662333" y="20318"/>
                </a:lnTo>
                <a:lnTo>
                  <a:pt x="1655454" y="22964"/>
                </a:lnTo>
                <a:lnTo>
                  <a:pt x="1649368" y="25610"/>
                </a:lnTo>
                <a:lnTo>
                  <a:pt x="1636668" y="31960"/>
                </a:lnTo>
                <a:lnTo>
                  <a:pt x="1630583" y="35135"/>
                </a:lnTo>
                <a:lnTo>
                  <a:pt x="1623704" y="37781"/>
                </a:lnTo>
                <a:lnTo>
                  <a:pt x="1616031" y="40162"/>
                </a:lnTo>
                <a:lnTo>
                  <a:pt x="1607300" y="42014"/>
                </a:lnTo>
                <a:lnTo>
                  <a:pt x="1597245" y="43337"/>
                </a:lnTo>
                <a:lnTo>
                  <a:pt x="1585868" y="43602"/>
                </a:lnTo>
                <a:lnTo>
                  <a:pt x="1574491" y="43337"/>
                </a:lnTo>
                <a:lnTo>
                  <a:pt x="1564437" y="42014"/>
                </a:lnTo>
                <a:lnTo>
                  <a:pt x="1555706" y="40162"/>
                </a:lnTo>
                <a:lnTo>
                  <a:pt x="1548033" y="37781"/>
                </a:lnTo>
                <a:lnTo>
                  <a:pt x="1541154" y="35135"/>
                </a:lnTo>
                <a:lnTo>
                  <a:pt x="1535068" y="31960"/>
                </a:lnTo>
                <a:lnTo>
                  <a:pt x="1528718" y="28785"/>
                </a:lnTo>
                <a:lnTo>
                  <a:pt x="1522368" y="25610"/>
                </a:lnTo>
                <a:lnTo>
                  <a:pt x="1516283" y="22964"/>
                </a:lnTo>
                <a:lnTo>
                  <a:pt x="1509404" y="20318"/>
                </a:lnTo>
                <a:lnTo>
                  <a:pt x="1501731" y="17673"/>
                </a:lnTo>
                <a:lnTo>
                  <a:pt x="1493000" y="15821"/>
                </a:lnTo>
                <a:lnTo>
                  <a:pt x="1482945" y="14762"/>
                </a:lnTo>
                <a:lnTo>
                  <a:pt x="1471304" y="14233"/>
                </a:lnTo>
                <a:lnTo>
                  <a:pt x="1460191" y="14762"/>
                </a:lnTo>
                <a:lnTo>
                  <a:pt x="1450137" y="15821"/>
                </a:lnTo>
                <a:lnTo>
                  <a:pt x="1441406" y="17673"/>
                </a:lnTo>
                <a:lnTo>
                  <a:pt x="1433733" y="20318"/>
                </a:lnTo>
                <a:lnTo>
                  <a:pt x="1426854" y="22964"/>
                </a:lnTo>
                <a:lnTo>
                  <a:pt x="1420768" y="25610"/>
                </a:lnTo>
                <a:lnTo>
                  <a:pt x="1414418" y="28785"/>
                </a:lnTo>
                <a:lnTo>
                  <a:pt x="1408068" y="31960"/>
                </a:lnTo>
                <a:lnTo>
                  <a:pt x="1401983" y="35135"/>
                </a:lnTo>
                <a:lnTo>
                  <a:pt x="1395104" y="37781"/>
                </a:lnTo>
                <a:lnTo>
                  <a:pt x="1387431" y="40162"/>
                </a:lnTo>
                <a:lnTo>
                  <a:pt x="1378700" y="42014"/>
                </a:lnTo>
                <a:lnTo>
                  <a:pt x="1368645" y="43337"/>
                </a:lnTo>
                <a:lnTo>
                  <a:pt x="1357268" y="43602"/>
                </a:lnTo>
                <a:lnTo>
                  <a:pt x="1345891" y="43337"/>
                </a:lnTo>
                <a:lnTo>
                  <a:pt x="1335837" y="42014"/>
                </a:lnTo>
                <a:lnTo>
                  <a:pt x="1327106" y="40162"/>
                </a:lnTo>
                <a:lnTo>
                  <a:pt x="1319433" y="37781"/>
                </a:lnTo>
                <a:lnTo>
                  <a:pt x="1312554" y="35135"/>
                </a:lnTo>
                <a:lnTo>
                  <a:pt x="1306468" y="31960"/>
                </a:lnTo>
                <a:lnTo>
                  <a:pt x="1300118" y="28785"/>
                </a:lnTo>
                <a:lnTo>
                  <a:pt x="1293768" y="25610"/>
                </a:lnTo>
                <a:lnTo>
                  <a:pt x="1287683" y="22964"/>
                </a:lnTo>
                <a:lnTo>
                  <a:pt x="1280804" y="20318"/>
                </a:lnTo>
                <a:lnTo>
                  <a:pt x="1273131" y="17673"/>
                </a:lnTo>
                <a:lnTo>
                  <a:pt x="1264400" y="15821"/>
                </a:lnTo>
                <a:lnTo>
                  <a:pt x="1254345" y="14762"/>
                </a:lnTo>
                <a:lnTo>
                  <a:pt x="1242968" y="14233"/>
                </a:lnTo>
                <a:lnTo>
                  <a:pt x="1231591" y="14762"/>
                </a:lnTo>
                <a:lnTo>
                  <a:pt x="1221537" y="15821"/>
                </a:lnTo>
                <a:lnTo>
                  <a:pt x="1212806" y="17673"/>
                </a:lnTo>
                <a:lnTo>
                  <a:pt x="1205133" y="20318"/>
                </a:lnTo>
                <a:lnTo>
                  <a:pt x="1198254" y="22964"/>
                </a:lnTo>
                <a:lnTo>
                  <a:pt x="1192168" y="25610"/>
                </a:lnTo>
                <a:lnTo>
                  <a:pt x="1185818" y="28785"/>
                </a:lnTo>
                <a:lnTo>
                  <a:pt x="1179468" y="31960"/>
                </a:lnTo>
                <a:lnTo>
                  <a:pt x="1173383" y="35135"/>
                </a:lnTo>
                <a:lnTo>
                  <a:pt x="1166504" y="37781"/>
                </a:lnTo>
                <a:lnTo>
                  <a:pt x="1158831" y="40162"/>
                </a:lnTo>
                <a:lnTo>
                  <a:pt x="1150100" y="42014"/>
                </a:lnTo>
                <a:lnTo>
                  <a:pt x="1140045" y="43337"/>
                </a:lnTo>
                <a:lnTo>
                  <a:pt x="1130300" y="43564"/>
                </a:lnTo>
                <a:lnTo>
                  <a:pt x="1120555" y="43337"/>
                </a:lnTo>
                <a:lnTo>
                  <a:pt x="1110501" y="42014"/>
                </a:lnTo>
                <a:lnTo>
                  <a:pt x="1101769" y="40162"/>
                </a:lnTo>
                <a:lnTo>
                  <a:pt x="1094096" y="37781"/>
                </a:lnTo>
                <a:lnTo>
                  <a:pt x="1087217" y="35135"/>
                </a:lnTo>
                <a:lnTo>
                  <a:pt x="1081132" y="31960"/>
                </a:lnTo>
                <a:lnTo>
                  <a:pt x="1074782" y="28785"/>
                </a:lnTo>
                <a:lnTo>
                  <a:pt x="1068432" y="25610"/>
                </a:lnTo>
                <a:lnTo>
                  <a:pt x="1062346" y="22964"/>
                </a:lnTo>
                <a:lnTo>
                  <a:pt x="1055467" y="20318"/>
                </a:lnTo>
                <a:lnTo>
                  <a:pt x="1047794" y="17673"/>
                </a:lnTo>
                <a:lnTo>
                  <a:pt x="1039063" y="15821"/>
                </a:lnTo>
                <a:lnTo>
                  <a:pt x="1029009" y="14762"/>
                </a:lnTo>
                <a:lnTo>
                  <a:pt x="1017632" y="14233"/>
                </a:lnTo>
                <a:lnTo>
                  <a:pt x="1016000" y="14309"/>
                </a:lnTo>
                <a:lnTo>
                  <a:pt x="1014368" y="14233"/>
                </a:lnTo>
                <a:lnTo>
                  <a:pt x="1002991" y="14762"/>
                </a:lnTo>
                <a:lnTo>
                  <a:pt x="992937" y="15821"/>
                </a:lnTo>
                <a:lnTo>
                  <a:pt x="984206" y="17673"/>
                </a:lnTo>
                <a:lnTo>
                  <a:pt x="976533" y="20318"/>
                </a:lnTo>
                <a:lnTo>
                  <a:pt x="969654" y="22964"/>
                </a:lnTo>
                <a:lnTo>
                  <a:pt x="963568" y="25610"/>
                </a:lnTo>
                <a:lnTo>
                  <a:pt x="957218" y="28785"/>
                </a:lnTo>
                <a:lnTo>
                  <a:pt x="950868" y="31960"/>
                </a:lnTo>
                <a:lnTo>
                  <a:pt x="944783" y="35135"/>
                </a:lnTo>
                <a:lnTo>
                  <a:pt x="937904" y="37781"/>
                </a:lnTo>
                <a:lnTo>
                  <a:pt x="930231" y="40162"/>
                </a:lnTo>
                <a:lnTo>
                  <a:pt x="921499" y="42014"/>
                </a:lnTo>
                <a:lnTo>
                  <a:pt x="911445" y="43337"/>
                </a:lnTo>
                <a:lnTo>
                  <a:pt x="901700" y="43564"/>
                </a:lnTo>
                <a:lnTo>
                  <a:pt x="891955" y="43337"/>
                </a:lnTo>
                <a:lnTo>
                  <a:pt x="881900" y="42014"/>
                </a:lnTo>
                <a:lnTo>
                  <a:pt x="873169" y="40162"/>
                </a:lnTo>
                <a:lnTo>
                  <a:pt x="865496" y="37781"/>
                </a:lnTo>
                <a:lnTo>
                  <a:pt x="858617" y="35135"/>
                </a:lnTo>
                <a:lnTo>
                  <a:pt x="852532" y="31960"/>
                </a:lnTo>
                <a:lnTo>
                  <a:pt x="846182" y="28785"/>
                </a:lnTo>
                <a:lnTo>
                  <a:pt x="839832" y="25610"/>
                </a:lnTo>
                <a:lnTo>
                  <a:pt x="833746" y="22964"/>
                </a:lnTo>
                <a:lnTo>
                  <a:pt x="826867" y="20318"/>
                </a:lnTo>
                <a:lnTo>
                  <a:pt x="819194" y="17673"/>
                </a:lnTo>
                <a:lnTo>
                  <a:pt x="810463" y="15821"/>
                </a:lnTo>
                <a:lnTo>
                  <a:pt x="800409" y="14762"/>
                </a:lnTo>
                <a:lnTo>
                  <a:pt x="789032" y="14233"/>
                </a:lnTo>
                <a:lnTo>
                  <a:pt x="777655" y="14762"/>
                </a:lnTo>
                <a:lnTo>
                  <a:pt x="767600" y="15821"/>
                </a:lnTo>
                <a:lnTo>
                  <a:pt x="758869" y="17673"/>
                </a:lnTo>
                <a:lnTo>
                  <a:pt x="751196" y="20318"/>
                </a:lnTo>
                <a:lnTo>
                  <a:pt x="744317" y="22964"/>
                </a:lnTo>
                <a:lnTo>
                  <a:pt x="738232" y="25610"/>
                </a:lnTo>
                <a:lnTo>
                  <a:pt x="725532" y="31960"/>
                </a:lnTo>
                <a:lnTo>
                  <a:pt x="719446" y="35135"/>
                </a:lnTo>
                <a:lnTo>
                  <a:pt x="712567" y="37781"/>
                </a:lnTo>
                <a:lnTo>
                  <a:pt x="704894" y="40162"/>
                </a:lnTo>
                <a:lnTo>
                  <a:pt x="696163" y="42014"/>
                </a:lnTo>
                <a:lnTo>
                  <a:pt x="686109" y="43337"/>
                </a:lnTo>
                <a:lnTo>
                  <a:pt x="674732" y="43602"/>
                </a:lnTo>
                <a:lnTo>
                  <a:pt x="663355" y="43337"/>
                </a:lnTo>
                <a:lnTo>
                  <a:pt x="653300" y="42014"/>
                </a:lnTo>
                <a:lnTo>
                  <a:pt x="644569" y="40162"/>
                </a:lnTo>
                <a:lnTo>
                  <a:pt x="636896" y="37781"/>
                </a:lnTo>
                <a:lnTo>
                  <a:pt x="630017" y="35135"/>
                </a:lnTo>
                <a:lnTo>
                  <a:pt x="623932" y="31960"/>
                </a:lnTo>
                <a:lnTo>
                  <a:pt x="617582" y="28785"/>
                </a:lnTo>
                <a:lnTo>
                  <a:pt x="611232" y="25610"/>
                </a:lnTo>
                <a:lnTo>
                  <a:pt x="605146" y="22964"/>
                </a:lnTo>
                <a:lnTo>
                  <a:pt x="598267" y="20318"/>
                </a:lnTo>
                <a:lnTo>
                  <a:pt x="590594" y="17673"/>
                </a:lnTo>
                <a:lnTo>
                  <a:pt x="581863" y="15821"/>
                </a:lnTo>
                <a:lnTo>
                  <a:pt x="571809" y="14762"/>
                </a:lnTo>
                <a:lnTo>
                  <a:pt x="560167" y="14233"/>
                </a:lnTo>
                <a:lnTo>
                  <a:pt x="549055" y="14762"/>
                </a:lnTo>
                <a:lnTo>
                  <a:pt x="539000" y="15821"/>
                </a:lnTo>
                <a:lnTo>
                  <a:pt x="530269" y="17673"/>
                </a:lnTo>
                <a:lnTo>
                  <a:pt x="522596" y="20318"/>
                </a:lnTo>
                <a:lnTo>
                  <a:pt x="515717" y="22964"/>
                </a:lnTo>
                <a:lnTo>
                  <a:pt x="509632" y="25610"/>
                </a:lnTo>
                <a:lnTo>
                  <a:pt x="503282" y="28785"/>
                </a:lnTo>
                <a:lnTo>
                  <a:pt x="496932" y="31960"/>
                </a:lnTo>
                <a:lnTo>
                  <a:pt x="490846" y="35135"/>
                </a:lnTo>
                <a:lnTo>
                  <a:pt x="483967" y="37781"/>
                </a:lnTo>
                <a:lnTo>
                  <a:pt x="476294" y="40162"/>
                </a:lnTo>
                <a:lnTo>
                  <a:pt x="467563" y="42014"/>
                </a:lnTo>
                <a:lnTo>
                  <a:pt x="457509" y="43337"/>
                </a:lnTo>
                <a:lnTo>
                  <a:pt x="446132" y="43602"/>
                </a:lnTo>
                <a:lnTo>
                  <a:pt x="434755" y="43337"/>
                </a:lnTo>
                <a:lnTo>
                  <a:pt x="424700" y="42014"/>
                </a:lnTo>
                <a:lnTo>
                  <a:pt x="415969" y="40162"/>
                </a:lnTo>
                <a:lnTo>
                  <a:pt x="408296" y="37781"/>
                </a:lnTo>
                <a:lnTo>
                  <a:pt x="401417" y="35135"/>
                </a:lnTo>
                <a:lnTo>
                  <a:pt x="395332" y="31960"/>
                </a:lnTo>
                <a:lnTo>
                  <a:pt x="388982" y="28785"/>
                </a:lnTo>
                <a:lnTo>
                  <a:pt x="382632" y="25610"/>
                </a:lnTo>
                <a:lnTo>
                  <a:pt x="376546" y="22964"/>
                </a:lnTo>
                <a:lnTo>
                  <a:pt x="369667" y="20318"/>
                </a:lnTo>
                <a:lnTo>
                  <a:pt x="361994" y="17673"/>
                </a:lnTo>
                <a:lnTo>
                  <a:pt x="353263" y="15821"/>
                </a:lnTo>
                <a:lnTo>
                  <a:pt x="343209" y="14762"/>
                </a:lnTo>
                <a:lnTo>
                  <a:pt x="331832" y="14233"/>
                </a:lnTo>
                <a:lnTo>
                  <a:pt x="320455" y="14762"/>
                </a:lnTo>
                <a:lnTo>
                  <a:pt x="310400" y="15821"/>
                </a:lnTo>
                <a:lnTo>
                  <a:pt x="301669" y="17673"/>
                </a:lnTo>
                <a:lnTo>
                  <a:pt x="293996" y="20318"/>
                </a:lnTo>
                <a:lnTo>
                  <a:pt x="287117" y="22964"/>
                </a:lnTo>
                <a:lnTo>
                  <a:pt x="281032" y="25610"/>
                </a:lnTo>
                <a:lnTo>
                  <a:pt x="274682" y="28785"/>
                </a:lnTo>
                <a:lnTo>
                  <a:pt x="268332" y="31960"/>
                </a:lnTo>
                <a:lnTo>
                  <a:pt x="262246" y="35135"/>
                </a:lnTo>
                <a:lnTo>
                  <a:pt x="255367" y="37781"/>
                </a:lnTo>
                <a:lnTo>
                  <a:pt x="247694" y="40162"/>
                </a:lnTo>
                <a:lnTo>
                  <a:pt x="238963" y="42014"/>
                </a:lnTo>
                <a:lnTo>
                  <a:pt x="228909" y="43337"/>
                </a:lnTo>
                <a:lnTo>
                  <a:pt x="217532" y="43602"/>
                </a:lnTo>
                <a:lnTo>
                  <a:pt x="206155" y="43337"/>
                </a:lnTo>
                <a:lnTo>
                  <a:pt x="196100" y="42014"/>
                </a:lnTo>
                <a:lnTo>
                  <a:pt x="187369" y="40162"/>
                </a:lnTo>
                <a:lnTo>
                  <a:pt x="179696" y="37781"/>
                </a:lnTo>
                <a:lnTo>
                  <a:pt x="172817" y="35135"/>
                </a:lnTo>
                <a:lnTo>
                  <a:pt x="166732" y="31960"/>
                </a:lnTo>
                <a:lnTo>
                  <a:pt x="160382" y="28785"/>
                </a:lnTo>
                <a:lnTo>
                  <a:pt x="154032" y="25610"/>
                </a:lnTo>
                <a:lnTo>
                  <a:pt x="147946" y="22964"/>
                </a:lnTo>
                <a:lnTo>
                  <a:pt x="141067" y="20318"/>
                </a:lnTo>
                <a:lnTo>
                  <a:pt x="133394" y="17673"/>
                </a:lnTo>
                <a:lnTo>
                  <a:pt x="124663" y="15821"/>
                </a:lnTo>
                <a:lnTo>
                  <a:pt x="114609" y="14762"/>
                </a:lnTo>
                <a:lnTo>
                  <a:pt x="103232" y="14233"/>
                </a:lnTo>
                <a:lnTo>
                  <a:pt x="91855" y="14762"/>
                </a:lnTo>
                <a:lnTo>
                  <a:pt x="81800" y="15821"/>
                </a:lnTo>
                <a:lnTo>
                  <a:pt x="73069" y="17673"/>
                </a:lnTo>
                <a:lnTo>
                  <a:pt x="65396" y="20318"/>
                </a:lnTo>
                <a:lnTo>
                  <a:pt x="58517" y="22964"/>
                </a:lnTo>
                <a:lnTo>
                  <a:pt x="52432" y="25610"/>
                </a:lnTo>
                <a:lnTo>
                  <a:pt x="46082" y="28785"/>
                </a:lnTo>
                <a:lnTo>
                  <a:pt x="39732" y="31960"/>
                </a:lnTo>
                <a:lnTo>
                  <a:pt x="33646" y="35135"/>
                </a:lnTo>
                <a:lnTo>
                  <a:pt x="26767" y="37781"/>
                </a:lnTo>
                <a:lnTo>
                  <a:pt x="19094" y="40162"/>
                </a:lnTo>
                <a:lnTo>
                  <a:pt x="10363" y="42014"/>
                </a:lnTo>
                <a:lnTo>
                  <a:pt x="309" y="43337"/>
                </a:lnTo>
                <a:lnTo>
                  <a:pt x="0" y="43344"/>
                </a:lnTo>
                <a:lnTo>
                  <a:pt x="0" y="29111"/>
                </a:lnTo>
                <a:lnTo>
                  <a:pt x="309" y="29104"/>
                </a:lnTo>
                <a:lnTo>
                  <a:pt x="10363" y="27781"/>
                </a:lnTo>
                <a:lnTo>
                  <a:pt x="19094" y="25929"/>
                </a:lnTo>
                <a:lnTo>
                  <a:pt x="26767" y="23548"/>
                </a:lnTo>
                <a:lnTo>
                  <a:pt x="33646" y="20902"/>
                </a:lnTo>
                <a:lnTo>
                  <a:pt x="39732" y="17727"/>
                </a:lnTo>
                <a:lnTo>
                  <a:pt x="46082" y="14552"/>
                </a:lnTo>
                <a:lnTo>
                  <a:pt x="52432" y="11377"/>
                </a:lnTo>
                <a:lnTo>
                  <a:pt x="58517" y="8731"/>
                </a:lnTo>
                <a:lnTo>
                  <a:pt x="65396" y="6085"/>
                </a:lnTo>
                <a:lnTo>
                  <a:pt x="73069" y="3440"/>
                </a:lnTo>
                <a:lnTo>
                  <a:pt x="81800" y="1588"/>
                </a:lnTo>
                <a:lnTo>
                  <a:pt x="91855" y="52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2606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4" name="Freeform 6">
            <a:extLst>
              <a:ext uri="{FF2B5EF4-FFF2-40B4-BE49-F238E27FC236}">
                <a16:creationId xmlns:a16="http://schemas.microsoft.com/office/drawing/2014/main" id="{47C4971D-FDB7-43EC-9D73-44D6456DE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39" name="Rectangle 38">
            <a:extLst>
              <a:ext uri="{FF2B5EF4-FFF2-40B4-BE49-F238E27FC236}">
                <a16:creationId xmlns:a16="http://schemas.microsoft.com/office/drawing/2014/main" id="{8BCF8976-9505-4742-8ACD-63BE2C847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40">
            <a:extLst>
              <a:ext uri="{FF2B5EF4-FFF2-40B4-BE49-F238E27FC236}">
                <a16:creationId xmlns:a16="http://schemas.microsoft.com/office/drawing/2014/main" id="{5EB5C8F0-2881-4184-92C6-0E251C42A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1999" cy="4292600"/>
          </a:xfrm>
          <a:prstGeom prst="rect">
            <a:avLst/>
          </a:prstGeom>
          <a:solidFill>
            <a:schemeClr val="bg2"/>
          </a:solidFill>
          <a:ln w="0">
            <a:noFill/>
            <a:prstDash val="solid"/>
            <a:round/>
            <a:headEnd/>
            <a:tailEnd/>
          </a:ln>
        </p:spPr>
        <p:txBody>
          <a:bodyPr rtlCol="0" anchor="ctr"/>
          <a:lstStyle/>
          <a:p>
            <a:pPr algn="ctr"/>
            <a:endParaRPr lang="en-US"/>
          </a:p>
        </p:txBody>
      </p:sp>
      <p:sp>
        <p:nvSpPr>
          <p:cNvPr id="43" name="Freeform: Shape 42">
            <a:extLst>
              <a:ext uri="{FF2B5EF4-FFF2-40B4-BE49-F238E27FC236}">
                <a16:creationId xmlns:a16="http://schemas.microsoft.com/office/drawing/2014/main" id="{C2BCC826-0F95-4DB1-9DBA-C1F7BD609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55946"/>
            <a:ext cx="12192000" cy="3102054"/>
          </a:xfrm>
          <a:custGeom>
            <a:avLst/>
            <a:gdLst>
              <a:gd name="connsiteX0" fmla="*/ 685801 w 12192000"/>
              <a:gd name="connsiteY0" fmla="*/ 0 h 3102054"/>
              <a:gd name="connsiteX1" fmla="*/ 754064 w 12192000"/>
              <a:gd name="connsiteY1" fmla="*/ 3175 h 3102054"/>
              <a:gd name="connsiteX2" fmla="*/ 814389 w 12192000"/>
              <a:gd name="connsiteY2" fmla="*/ 9525 h 3102054"/>
              <a:gd name="connsiteX3" fmla="*/ 866776 w 12192000"/>
              <a:gd name="connsiteY3" fmla="*/ 20637 h 3102054"/>
              <a:gd name="connsiteX4" fmla="*/ 912814 w 12192000"/>
              <a:gd name="connsiteY4" fmla="*/ 36512 h 3102054"/>
              <a:gd name="connsiteX5" fmla="*/ 954089 w 12192000"/>
              <a:gd name="connsiteY5" fmla="*/ 52387 h 3102054"/>
              <a:gd name="connsiteX6" fmla="*/ 990601 w 12192000"/>
              <a:gd name="connsiteY6" fmla="*/ 68262 h 3102054"/>
              <a:gd name="connsiteX7" fmla="*/ 1028701 w 12192000"/>
              <a:gd name="connsiteY7" fmla="*/ 87312 h 3102054"/>
              <a:gd name="connsiteX8" fmla="*/ 1066801 w 12192000"/>
              <a:gd name="connsiteY8" fmla="*/ 106362 h 3102054"/>
              <a:gd name="connsiteX9" fmla="*/ 1103314 w 12192000"/>
              <a:gd name="connsiteY9" fmla="*/ 125412 h 3102054"/>
              <a:gd name="connsiteX10" fmla="*/ 1144589 w 12192000"/>
              <a:gd name="connsiteY10" fmla="*/ 141287 h 3102054"/>
              <a:gd name="connsiteX11" fmla="*/ 1190626 w 12192000"/>
              <a:gd name="connsiteY11" fmla="*/ 155575 h 3102054"/>
              <a:gd name="connsiteX12" fmla="*/ 1243014 w 12192000"/>
              <a:gd name="connsiteY12" fmla="*/ 166687 h 3102054"/>
              <a:gd name="connsiteX13" fmla="*/ 1303339 w 12192000"/>
              <a:gd name="connsiteY13" fmla="*/ 174625 h 3102054"/>
              <a:gd name="connsiteX14" fmla="*/ 1371601 w 12192000"/>
              <a:gd name="connsiteY14" fmla="*/ 176212 h 3102054"/>
              <a:gd name="connsiteX15" fmla="*/ 1439864 w 12192000"/>
              <a:gd name="connsiteY15" fmla="*/ 174625 h 3102054"/>
              <a:gd name="connsiteX16" fmla="*/ 1500189 w 12192000"/>
              <a:gd name="connsiteY16" fmla="*/ 166687 h 3102054"/>
              <a:gd name="connsiteX17" fmla="*/ 1552576 w 12192000"/>
              <a:gd name="connsiteY17" fmla="*/ 155575 h 3102054"/>
              <a:gd name="connsiteX18" fmla="*/ 1598614 w 12192000"/>
              <a:gd name="connsiteY18" fmla="*/ 141287 h 3102054"/>
              <a:gd name="connsiteX19" fmla="*/ 1639889 w 12192000"/>
              <a:gd name="connsiteY19" fmla="*/ 125412 h 3102054"/>
              <a:gd name="connsiteX20" fmla="*/ 1676401 w 12192000"/>
              <a:gd name="connsiteY20" fmla="*/ 106362 h 3102054"/>
              <a:gd name="connsiteX21" fmla="*/ 1714501 w 12192000"/>
              <a:gd name="connsiteY21" fmla="*/ 87312 h 3102054"/>
              <a:gd name="connsiteX22" fmla="*/ 1752601 w 12192000"/>
              <a:gd name="connsiteY22" fmla="*/ 68262 h 3102054"/>
              <a:gd name="connsiteX23" fmla="*/ 1789114 w 12192000"/>
              <a:gd name="connsiteY23" fmla="*/ 52387 h 3102054"/>
              <a:gd name="connsiteX24" fmla="*/ 1830389 w 12192000"/>
              <a:gd name="connsiteY24" fmla="*/ 36512 h 3102054"/>
              <a:gd name="connsiteX25" fmla="*/ 1876426 w 12192000"/>
              <a:gd name="connsiteY25" fmla="*/ 20637 h 3102054"/>
              <a:gd name="connsiteX26" fmla="*/ 1928814 w 12192000"/>
              <a:gd name="connsiteY26" fmla="*/ 9525 h 3102054"/>
              <a:gd name="connsiteX27" fmla="*/ 1989139 w 12192000"/>
              <a:gd name="connsiteY27" fmla="*/ 3175 h 3102054"/>
              <a:gd name="connsiteX28" fmla="*/ 2057401 w 12192000"/>
              <a:gd name="connsiteY28" fmla="*/ 0 h 3102054"/>
              <a:gd name="connsiteX29" fmla="*/ 2125664 w 12192000"/>
              <a:gd name="connsiteY29" fmla="*/ 3175 h 3102054"/>
              <a:gd name="connsiteX30" fmla="*/ 2185989 w 12192000"/>
              <a:gd name="connsiteY30" fmla="*/ 9525 h 3102054"/>
              <a:gd name="connsiteX31" fmla="*/ 2238376 w 12192000"/>
              <a:gd name="connsiteY31" fmla="*/ 20637 h 3102054"/>
              <a:gd name="connsiteX32" fmla="*/ 2284414 w 12192000"/>
              <a:gd name="connsiteY32" fmla="*/ 36512 h 3102054"/>
              <a:gd name="connsiteX33" fmla="*/ 2325688 w 12192000"/>
              <a:gd name="connsiteY33" fmla="*/ 52387 h 3102054"/>
              <a:gd name="connsiteX34" fmla="*/ 2362201 w 12192000"/>
              <a:gd name="connsiteY34" fmla="*/ 68262 h 3102054"/>
              <a:gd name="connsiteX35" fmla="*/ 2400301 w 12192000"/>
              <a:gd name="connsiteY35" fmla="*/ 87312 h 3102054"/>
              <a:gd name="connsiteX36" fmla="*/ 2438401 w 12192000"/>
              <a:gd name="connsiteY36" fmla="*/ 106362 h 3102054"/>
              <a:gd name="connsiteX37" fmla="*/ 2474913 w 12192000"/>
              <a:gd name="connsiteY37" fmla="*/ 125412 h 3102054"/>
              <a:gd name="connsiteX38" fmla="*/ 2516188 w 12192000"/>
              <a:gd name="connsiteY38" fmla="*/ 141287 h 3102054"/>
              <a:gd name="connsiteX39" fmla="*/ 2562226 w 12192000"/>
              <a:gd name="connsiteY39" fmla="*/ 155575 h 3102054"/>
              <a:gd name="connsiteX40" fmla="*/ 2614614 w 12192000"/>
              <a:gd name="connsiteY40" fmla="*/ 166687 h 3102054"/>
              <a:gd name="connsiteX41" fmla="*/ 2674938 w 12192000"/>
              <a:gd name="connsiteY41" fmla="*/ 174625 h 3102054"/>
              <a:gd name="connsiteX42" fmla="*/ 2743201 w 12192000"/>
              <a:gd name="connsiteY42" fmla="*/ 176212 h 3102054"/>
              <a:gd name="connsiteX43" fmla="*/ 2811464 w 12192000"/>
              <a:gd name="connsiteY43" fmla="*/ 174625 h 3102054"/>
              <a:gd name="connsiteX44" fmla="*/ 2871789 w 12192000"/>
              <a:gd name="connsiteY44" fmla="*/ 166687 h 3102054"/>
              <a:gd name="connsiteX45" fmla="*/ 2924176 w 12192000"/>
              <a:gd name="connsiteY45" fmla="*/ 155575 h 3102054"/>
              <a:gd name="connsiteX46" fmla="*/ 2970214 w 12192000"/>
              <a:gd name="connsiteY46" fmla="*/ 141287 h 3102054"/>
              <a:gd name="connsiteX47" fmla="*/ 3011489 w 12192000"/>
              <a:gd name="connsiteY47" fmla="*/ 125412 h 3102054"/>
              <a:gd name="connsiteX48" fmla="*/ 3048001 w 12192000"/>
              <a:gd name="connsiteY48" fmla="*/ 106362 h 3102054"/>
              <a:gd name="connsiteX49" fmla="*/ 3086101 w 12192000"/>
              <a:gd name="connsiteY49" fmla="*/ 87312 h 3102054"/>
              <a:gd name="connsiteX50" fmla="*/ 3124201 w 12192000"/>
              <a:gd name="connsiteY50" fmla="*/ 68262 h 3102054"/>
              <a:gd name="connsiteX51" fmla="*/ 3160714 w 12192000"/>
              <a:gd name="connsiteY51" fmla="*/ 52387 h 3102054"/>
              <a:gd name="connsiteX52" fmla="*/ 3201989 w 12192000"/>
              <a:gd name="connsiteY52" fmla="*/ 36512 h 3102054"/>
              <a:gd name="connsiteX53" fmla="*/ 3248026 w 12192000"/>
              <a:gd name="connsiteY53" fmla="*/ 20637 h 3102054"/>
              <a:gd name="connsiteX54" fmla="*/ 3300414 w 12192000"/>
              <a:gd name="connsiteY54" fmla="*/ 9525 h 3102054"/>
              <a:gd name="connsiteX55" fmla="*/ 3360739 w 12192000"/>
              <a:gd name="connsiteY55" fmla="*/ 3175 h 3102054"/>
              <a:gd name="connsiteX56" fmla="*/ 3427414 w 12192000"/>
              <a:gd name="connsiteY56" fmla="*/ 0 h 3102054"/>
              <a:gd name="connsiteX57" fmla="*/ 3497264 w 12192000"/>
              <a:gd name="connsiteY57" fmla="*/ 3175 h 3102054"/>
              <a:gd name="connsiteX58" fmla="*/ 3557589 w 12192000"/>
              <a:gd name="connsiteY58" fmla="*/ 9525 h 3102054"/>
              <a:gd name="connsiteX59" fmla="*/ 3609976 w 12192000"/>
              <a:gd name="connsiteY59" fmla="*/ 20637 h 3102054"/>
              <a:gd name="connsiteX60" fmla="*/ 3656014 w 12192000"/>
              <a:gd name="connsiteY60" fmla="*/ 36512 h 3102054"/>
              <a:gd name="connsiteX61" fmla="*/ 3697288 w 12192000"/>
              <a:gd name="connsiteY61" fmla="*/ 52387 h 3102054"/>
              <a:gd name="connsiteX62" fmla="*/ 3733801 w 12192000"/>
              <a:gd name="connsiteY62" fmla="*/ 68262 h 3102054"/>
              <a:gd name="connsiteX63" fmla="*/ 3771901 w 12192000"/>
              <a:gd name="connsiteY63" fmla="*/ 87312 h 3102054"/>
              <a:gd name="connsiteX64" fmla="*/ 3810001 w 12192000"/>
              <a:gd name="connsiteY64" fmla="*/ 106362 h 3102054"/>
              <a:gd name="connsiteX65" fmla="*/ 3846514 w 12192000"/>
              <a:gd name="connsiteY65" fmla="*/ 125412 h 3102054"/>
              <a:gd name="connsiteX66" fmla="*/ 3887789 w 12192000"/>
              <a:gd name="connsiteY66" fmla="*/ 141287 h 3102054"/>
              <a:gd name="connsiteX67" fmla="*/ 3933826 w 12192000"/>
              <a:gd name="connsiteY67" fmla="*/ 155575 h 3102054"/>
              <a:gd name="connsiteX68" fmla="*/ 3986214 w 12192000"/>
              <a:gd name="connsiteY68" fmla="*/ 166687 h 3102054"/>
              <a:gd name="connsiteX69" fmla="*/ 4046539 w 12192000"/>
              <a:gd name="connsiteY69" fmla="*/ 174625 h 3102054"/>
              <a:gd name="connsiteX70" fmla="*/ 4114801 w 12192000"/>
              <a:gd name="connsiteY70" fmla="*/ 176212 h 3102054"/>
              <a:gd name="connsiteX71" fmla="*/ 4183064 w 12192000"/>
              <a:gd name="connsiteY71" fmla="*/ 174625 h 3102054"/>
              <a:gd name="connsiteX72" fmla="*/ 4243388 w 12192000"/>
              <a:gd name="connsiteY72" fmla="*/ 166687 h 3102054"/>
              <a:gd name="connsiteX73" fmla="*/ 4295776 w 12192000"/>
              <a:gd name="connsiteY73" fmla="*/ 155575 h 3102054"/>
              <a:gd name="connsiteX74" fmla="*/ 4341813 w 12192000"/>
              <a:gd name="connsiteY74" fmla="*/ 141287 h 3102054"/>
              <a:gd name="connsiteX75" fmla="*/ 4383088 w 12192000"/>
              <a:gd name="connsiteY75" fmla="*/ 125412 h 3102054"/>
              <a:gd name="connsiteX76" fmla="*/ 4419601 w 12192000"/>
              <a:gd name="connsiteY76" fmla="*/ 106362 h 3102054"/>
              <a:gd name="connsiteX77" fmla="*/ 4495801 w 12192000"/>
              <a:gd name="connsiteY77" fmla="*/ 68262 h 3102054"/>
              <a:gd name="connsiteX78" fmla="*/ 4532314 w 12192000"/>
              <a:gd name="connsiteY78" fmla="*/ 52387 h 3102054"/>
              <a:gd name="connsiteX79" fmla="*/ 4573588 w 12192000"/>
              <a:gd name="connsiteY79" fmla="*/ 36512 h 3102054"/>
              <a:gd name="connsiteX80" fmla="*/ 4619626 w 12192000"/>
              <a:gd name="connsiteY80" fmla="*/ 20637 h 3102054"/>
              <a:gd name="connsiteX81" fmla="*/ 4672013 w 12192000"/>
              <a:gd name="connsiteY81" fmla="*/ 9525 h 3102054"/>
              <a:gd name="connsiteX82" fmla="*/ 4732338 w 12192000"/>
              <a:gd name="connsiteY82" fmla="*/ 3175 h 3102054"/>
              <a:gd name="connsiteX83" fmla="*/ 4800601 w 12192000"/>
              <a:gd name="connsiteY83" fmla="*/ 0 h 3102054"/>
              <a:gd name="connsiteX84" fmla="*/ 4868864 w 12192000"/>
              <a:gd name="connsiteY84" fmla="*/ 3175 h 3102054"/>
              <a:gd name="connsiteX85" fmla="*/ 4929188 w 12192000"/>
              <a:gd name="connsiteY85" fmla="*/ 9525 h 3102054"/>
              <a:gd name="connsiteX86" fmla="*/ 4981576 w 12192000"/>
              <a:gd name="connsiteY86" fmla="*/ 20637 h 3102054"/>
              <a:gd name="connsiteX87" fmla="*/ 5027614 w 12192000"/>
              <a:gd name="connsiteY87" fmla="*/ 36512 h 3102054"/>
              <a:gd name="connsiteX88" fmla="*/ 5068889 w 12192000"/>
              <a:gd name="connsiteY88" fmla="*/ 52387 h 3102054"/>
              <a:gd name="connsiteX89" fmla="*/ 5105402 w 12192000"/>
              <a:gd name="connsiteY89" fmla="*/ 68262 h 3102054"/>
              <a:gd name="connsiteX90" fmla="*/ 5143502 w 12192000"/>
              <a:gd name="connsiteY90" fmla="*/ 87312 h 3102054"/>
              <a:gd name="connsiteX91" fmla="*/ 5181601 w 12192000"/>
              <a:gd name="connsiteY91" fmla="*/ 106362 h 3102054"/>
              <a:gd name="connsiteX92" fmla="*/ 5218115 w 12192000"/>
              <a:gd name="connsiteY92" fmla="*/ 125412 h 3102054"/>
              <a:gd name="connsiteX93" fmla="*/ 5259388 w 12192000"/>
              <a:gd name="connsiteY93" fmla="*/ 141287 h 3102054"/>
              <a:gd name="connsiteX94" fmla="*/ 5305426 w 12192000"/>
              <a:gd name="connsiteY94" fmla="*/ 155575 h 3102054"/>
              <a:gd name="connsiteX95" fmla="*/ 5357813 w 12192000"/>
              <a:gd name="connsiteY95" fmla="*/ 166687 h 3102054"/>
              <a:gd name="connsiteX96" fmla="*/ 5418139 w 12192000"/>
              <a:gd name="connsiteY96" fmla="*/ 174625 h 3102054"/>
              <a:gd name="connsiteX97" fmla="*/ 5486401 w 12192000"/>
              <a:gd name="connsiteY97" fmla="*/ 176212 h 3102054"/>
              <a:gd name="connsiteX98" fmla="*/ 5554663 w 12192000"/>
              <a:gd name="connsiteY98" fmla="*/ 174625 h 3102054"/>
              <a:gd name="connsiteX99" fmla="*/ 5614989 w 12192000"/>
              <a:gd name="connsiteY99" fmla="*/ 166687 h 3102054"/>
              <a:gd name="connsiteX100" fmla="*/ 5667376 w 12192000"/>
              <a:gd name="connsiteY100" fmla="*/ 155575 h 3102054"/>
              <a:gd name="connsiteX101" fmla="*/ 5713414 w 12192000"/>
              <a:gd name="connsiteY101" fmla="*/ 141287 h 3102054"/>
              <a:gd name="connsiteX102" fmla="*/ 5754689 w 12192000"/>
              <a:gd name="connsiteY102" fmla="*/ 125412 h 3102054"/>
              <a:gd name="connsiteX103" fmla="*/ 5791202 w 12192000"/>
              <a:gd name="connsiteY103" fmla="*/ 106362 h 3102054"/>
              <a:gd name="connsiteX104" fmla="*/ 5829302 w 12192000"/>
              <a:gd name="connsiteY104" fmla="*/ 87312 h 3102054"/>
              <a:gd name="connsiteX105" fmla="*/ 5867402 w 12192000"/>
              <a:gd name="connsiteY105" fmla="*/ 68262 h 3102054"/>
              <a:gd name="connsiteX106" fmla="*/ 5903915 w 12192000"/>
              <a:gd name="connsiteY106" fmla="*/ 52387 h 3102054"/>
              <a:gd name="connsiteX107" fmla="*/ 5945189 w 12192000"/>
              <a:gd name="connsiteY107" fmla="*/ 36512 h 3102054"/>
              <a:gd name="connsiteX108" fmla="*/ 5991226 w 12192000"/>
              <a:gd name="connsiteY108" fmla="*/ 20637 h 3102054"/>
              <a:gd name="connsiteX109" fmla="*/ 6043614 w 12192000"/>
              <a:gd name="connsiteY109" fmla="*/ 9525 h 3102054"/>
              <a:gd name="connsiteX110" fmla="*/ 6103939 w 12192000"/>
              <a:gd name="connsiteY110" fmla="*/ 3175 h 3102054"/>
              <a:gd name="connsiteX111" fmla="*/ 6172201 w 12192000"/>
              <a:gd name="connsiteY111" fmla="*/ 0 h 3102054"/>
              <a:gd name="connsiteX112" fmla="*/ 6210301 w 12192000"/>
              <a:gd name="connsiteY112" fmla="*/ 1772 h 3102054"/>
              <a:gd name="connsiteX113" fmla="*/ 6248401 w 12192000"/>
              <a:gd name="connsiteY113" fmla="*/ 0 h 3102054"/>
              <a:gd name="connsiteX114" fmla="*/ 6316664 w 12192000"/>
              <a:gd name="connsiteY114" fmla="*/ 3175 h 3102054"/>
              <a:gd name="connsiteX115" fmla="*/ 6376989 w 12192000"/>
              <a:gd name="connsiteY115" fmla="*/ 9525 h 3102054"/>
              <a:gd name="connsiteX116" fmla="*/ 6429376 w 12192000"/>
              <a:gd name="connsiteY116" fmla="*/ 20637 h 3102054"/>
              <a:gd name="connsiteX117" fmla="*/ 6475414 w 12192000"/>
              <a:gd name="connsiteY117" fmla="*/ 36512 h 3102054"/>
              <a:gd name="connsiteX118" fmla="*/ 6516689 w 12192000"/>
              <a:gd name="connsiteY118" fmla="*/ 52387 h 3102054"/>
              <a:gd name="connsiteX119" fmla="*/ 6553202 w 12192000"/>
              <a:gd name="connsiteY119" fmla="*/ 68262 h 3102054"/>
              <a:gd name="connsiteX120" fmla="*/ 6591302 w 12192000"/>
              <a:gd name="connsiteY120" fmla="*/ 87312 h 3102054"/>
              <a:gd name="connsiteX121" fmla="*/ 6629401 w 12192000"/>
              <a:gd name="connsiteY121" fmla="*/ 106362 h 3102054"/>
              <a:gd name="connsiteX122" fmla="*/ 6665915 w 12192000"/>
              <a:gd name="connsiteY122" fmla="*/ 125412 h 3102054"/>
              <a:gd name="connsiteX123" fmla="*/ 6707189 w 12192000"/>
              <a:gd name="connsiteY123" fmla="*/ 141287 h 3102054"/>
              <a:gd name="connsiteX124" fmla="*/ 6753226 w 12192000"/>
              <a:gd name="connsiteY124" fmla="*/ 155575 h 3102054"/>
              <a:gd name="connsiteX125" fmla="*/ 6805614 w 12192000"/>
              <a:gd name="connsiteY125" fmla="*/ 166687 h 3102054"/>
              <a:gd name="connsiteX126" fmla="*/ 6865939 w 12192000"/>
              <a:gd name="connsiteY126" fmla="*/ 174625 h 3102054"/>
              <a:gd name="connsiteX127" fmla="*/ 6934201 w 12192000"/>
              <a:gd name="connsiteY127" fmla="*/ 176212 h 3102054"/>
              <a:gd name="connsiteX128" fmla="*/ 7002464 w 12192000"/>
              <a:gd name="connsiteY128" fmla="*/ 174625 h 3102054"/>
              <a:gd name="connsiteX129" fmla="*/ 7062789 w 12192000"/>
              <a:gd name="connsiteY129" fmla="*/ 166687 h 3102054"/>
              <a:gd name="connsiteX130" fmla="*/ 7115176 w 12192000"/>
              <a:gd name="connsiteY130" fmla="*/ 155575 h 3102054"/>
              <a:gd name="connsiteX131" fmla="*/ 7161214 w 12192000"/>
              <a:gd name="connsiteY131" fmla="*/ 141287 h 3102054"/>
              <a:gd name="connsiteX132" fmla="*/ 7202489 w 12192000"/>
              <a:gd name="connsiteY132" fmla="*/ 125412 h 3102054"/>
              <a:gd name="connsiteX133" fmla="*/ 7239001 w 12192000"/>
              <a:gd name="connsiteY133" fmla="*/ 106362 h 3102054"/>
              <a:gd name="connsiteX134" fmla="*/ 7277101 w 12192000"/>
              <a:gd name="connsiteY134" fmla="*/ 87312 h 3102054"/>
              <a:gd name="connsiteX135" fmla="*/ 7315201 w 12192000"/>
              <a:gd name="connsiteY135" fmla="*/ 68262 h 3102054"/>
              <a:gd name="connsiteX136" fmla="*/ 7351714 w 12192000"/>
              <a:gd name="connsiteY136" fmla="*/ 52387 h 3102054"/>
              <a:gd name="connsiteX137" fmla="*/ 7392989 w 12192000"/>
              <a:gd name="connsiteY137" fmla="*/ 36512 h 3102054"/>
              <a:gd name="connsiteX138" fmla="*/ 7439026 w 12192000"/>
              <a:gd name="connsiteY138" fmla="*/ 20637 h 3102054"/>
              <a:gd name="connsiteX139" fmla="*/ 7491414 w 12192000"/>
              <a:gd name="connsiteY139" fmla="*/ 9525 h 3102054"/>
              <a:gd name="connsiteX140" fmla="*/ 7551739 w 12192000"/>
              <a:gd name="connsiteY140" fmla="*/ 3175 h 3102054"/>
              <a:gd name="connsiteX141" fmla="*/ 7620001 w 12192000"/>
              <a:gd name="connsiteY141" fmla="*/ 0 h 3102054"/>
              <a:gd name="connsiteX142" fmla="*/ 7688264 w 12192000"/>
              <a:gd name="connsiteY142" fmla="*/ 3175 h 3102054"/>
              <a:gd name="connsiteX143" fmla="*/ 7748589 w 12192000"/>
              <a:gd name="connsiteY143" fmla="*/ 9525 h 3102054"/>
              <a:gd name="connsiteX144" fmla="*/ 7800976 w 12192000"/>
              <a:gd name="connsiteY144" fmla="*/ 20637 h 3102054"/>
              <a:gd name="connsiteX145" fmla="*/ 7847014 w 12192000"/>
              <a:gd name="connsiteY145" fmla="*/ 36512 h 3102054"/>
              <a:gd name="connsiteX146" fmla="*/ 7888289 w 12192000"/>
              <a:gd name="connsiteY146" fmla="*/ 52387 h 3102054"/>
              <a:gd name="connsiteX147" fmla="*/ 7924801 w 12192000"/>
              <a:gd name="connsiteY147" fmla="*/ 68262 h 3102054"/>
              <a:gd name="connsiteX148" fmla="*/ 7962901 w 12192000"/>
              <a:gd name="connsiteY148" fmla="*/ 87312 h 3102054"/>
              <a:gd name="connsiteX149" fmla="*/ 8001001 w 12192000"/>
              <a:gd name="connsiteY149" fmla="*/ 106362 h 3102054"/>
              <a:gd name="connsiteX150" fmla="*/ 8037514 w 12192000"/>
              <a:gd name="connsiteY150" fmla="*/ 125412 h 3102054"/>
              <a:gd name="connsiteX151" fmla="*/ 8078789 w 12192000"/>
              <a:gd name="connsiteY151" fmla="*/ 141287 h 3102054"/>
              <a:gd name="connsiteX152" fmla="*/ 8124826 w 12192000"/>
              <a:gd name="connsiteY152" fmla="*/ 155575 h 3102054"/>
              <a:gd name="connsiteX153" fmla="*/ 8177214 w 12192000"/>
              <a:gd name="connsiteY153" fmla="*/ 166687 h 3102054"/>
              <a:gd name="connsiteX154" fmla="*/ 8237539 w 12192000"/>
              <a:gd name="connsiteY154" fmla="*/ 174625 h 3102054"/>
              <a:gd name="connsiteX155" fmla="*/ 8305801 w 12192000"/>
              <a:gd name="connsiteY155" fmla="*/ 176212 h 3102054"/>
              <a:gd name="connsiteX156" fmla="*/ 8374064 w 12192000"/>
              <a:gd name="connsiteY156" fmla="*/ 174625 h 3102054"/>
              <a:gd name="connsiteX157" fmla="*/ 8434388 w 12192000"/>
              <a:gd name="connsiteY157" fmla="*/ 166687 h 3102054"/>
              <a:gd name="connsiteX158" fmla="*/ 8486776 w 12192000"/>
              <a:gd name="connsiteY158" fmla="*/ 155575 h 3102054"/>
              <a:gd name="connsiteX159" fmla="*/ 8532814 w 12192000"/>
              <a:gd name="connsiteY159" fmla="*/ 141287 h 3102054"/>
              <a:gd name="connsiteX160" fmla="*/ 8574088 w 12192000"/>
              <a:gd name="connsiteY160" fmla="*/ 125412 h 3102054"/>
              <a:gd name="connsiteX161" fmla="*/ 8610600 w 12192000"/>
              <a:gd name="connsiteY161" fmla="*/ 106362 h 3102054"/>
              <a:gd name="connsiteX162" fmla="*/ 8648700 w 12192000"/>
              <a:gd name="connsiteY162" fmla="*/ 87312 h 3102054"/>
              <a:gd name="connsiteX163" fmla="*/ 8686800 w 12192000"/>
              <a:gd name="connsiteY163" fmla="*/ 68262 h 3102054"/>
              <a:gd name="connsiteX164" fmla="*/ 8723314 w 12192000"/>
              <a:gd name="connsiteY164" fmla="*/ 52387 h 3102054"/>
              <a:gd name="connsiteX165" fmla="*/ 8764588 w 12192000"/>
              <a:gd name="connsiteY165" fmla="*/ 36512 h 3102054"/>
              <a:gd name="connsiteX166" fmla="*/ 8810626 w 12192000"/>
              <a:gd name="connsiteY166" fmla="*/ 20637 h 3102054"/>
              <a:gd name="connsiteX167" fmla="*/ 8863014 w 12192000"/>
              <a:gd name="connsiteY167" fmla="*/ 9525 h 3102054"/>
              <a:gd name="connsiteX168" fmla="*/ 8923338 w 12192000"/>
              <a:gd name="connsiteY168" fmla="*/ 3175 h 3102054"/>
              <a:gd name="connsiteX169" fmla="*/ 8990014 w 12192000"/>
              <a:gd name="connsiteY169" fmla="*/ 0 h 3102054"/>
              <a:gd name="connsiteX170" fmla="*/ 9059864 w 12192000"/>
              <a:gd name="connsiteY170" fmla="*/ 3175 h 3102054"/>
              <a:gd name="connsiteX171" fmla="*/ 9120188 w 12192000"/>
              <a:gd name="connsiteY171" fmla="*/ 9525 h 3102054"/>
              <a:gd name="connsiteX172" fmla="*/ 9172576 w 12192000"/>
              <a:gd name="connsiteY172" fmla="*/ 20637 h 3102054"/>
              <a:gd name="connsiteX173" fmla="*/ 9218614 w 12192000"/>
              <a:gd name="connsiteY173" fmla="*/ 36512 h 3102054"/>
              <a:gd name="connsiteX174" fmla="*/ 9259888 w 12192000"/>
              <a:gd name="connsiteY174" fmla="*/ 52387 h 3102054"/>
              <a:gd name="connsiteX175" fmla="*/ 9296400 w 12192000"/>
              <a:gd name="connsiteY175" fmla="*/ 68262 h 3102054"/>
              <a:gd name="connsiteX176" fmla="*/ 9334500 w 12192000"/>
              <a:gd name="connsiteY176" fmla="*/ 87312 h 3102054"/>
              <a:gd name="connsiteX177" fmla="*/ 9372600 w 12192000"/>
              <a:gd name="connsiteY177" fmla="*/ 106362 h 3102054"/>
              <a:gd name="connsiteX178" fmla="*/ 9409114 w 12192000"/>
              <a:gd name="connsiteY178" fmla="*/ 125412 h 3102054"/>
              <a:gd name="connsiteX179" fmla="*/ 9450388 w 12192000"/>
              <a:gd name="connsiteY179" fmla="*/ 141287 h 3102054"/>
              <a:gd name="connsiteX180" fmla="*/ 9496426 w 12192000"/>
              <a:gd name="connsiteY180" fmla="*/ 155575 h 3102054"/>
              <a:gd name="connsiteX181" fmla="*/ 9548814 w 12192000"/>
              <a:gd name="connsiteY181" fmla="*/ 166687 h 3102054"/>
              <a:gd name="connsiteX182" fmla="*/ 9609138 w 12192000"/>
              <a:gd name="connsiteY182" fmla="*/ 174625 h 3102054"/>
              <a:gd name="connsiteX183" fmla="*/ 9677400 w 12192000"/>
              <a:gd name="connsiteY183" fmla="*/ 176212 h 3102054"/>
              <a:gd name="connsiteX184" fmla="*/ 9745664 w 12192000"/>
              <a:gd name="connsiteY184" fmla="*/ 174625 h 3102054"/>
              <a:gd name="connsiteX185" fmla="*/ 9805988 w 12192000"/>
              <a:gd name="connsiteY185" fmla="*/ 166687 h 3102054"/>
              <a:gd name="connsiteX186" fmla="*/ 9858376 w 12192000"/>
              <a:gd name="connsiteY186" fmla="*/ 155575 h 3102054"/>
              <a:gd name="connsiteX187" fmla="*/ 9904414 w 12192000"/>
              <a:gd name="connsiteY187" fmla="*/ 141287 h 3102054"/>
              <a:gd name="connsiteX188" fmla="*/ 9945688 w 12192000"/>
              <a:gd name="connsiteY188" fmla="*/ 125412 h 3102054"/>
              <a:gd name="connsiteX189" fmla="*/ 9982200 w 12192000"/>
              <a:gd name="connsiteY189" fmla="*/ 106362 h 3102054"/>
              <a:gd name="connsiteX190" fmla="*/ 10058400 w 12192000"/>
              <a:gd name="connsiteY190" fmla="*/ 68262 h 3102054"/>
              <a:gd name="connsiteX191" fmla="*/ 10094914 w 12192000"/>
              <a:gd name="connsiteY191" fmla="*/ 52387 h 3102054"/>
              <a:gd name="connsiteX192" fmla="*/ 10136188 w 12192000"/>
              <a:gd name="connsiteY192" fmla="*/ 36512 h 3102054"/>
              <a:gd name="connsiteX193" fmla="*/ 10182226 w 12192000"/>
              <a:gd name="connsiteY193" fmla="*/ 20637 h 3102054"/>
              <a:gd name="connsiteX194" fmla="*/ 10234614 w 12192000"/>
              <a:gd name="connsiteY194" fmla="*/ 9525 h 3102054"/>
              <a:gd name="connsiteX195" fmla="*/ 10294938 w 12192000"/>
              <a:gd name="connsiteY195" fmla="*/ 3175 h 3102054"/>
              <a:gd name="connsiteX196" fmla="*/ 10363200 w 12192000"/>
              <a:gd name="connsiteY196" fmla="*/ 0 h 3102054"/>
              <a:gd name="connsiteX197" fmla="*/ 10431464 w 12192000"/>
              <a:gd name="connsiteY197" fmla="*/ 3175 h 3102054"/>
              <a:gd name="connsiteX198" fmla="*/ 10491788 w 12192000"/>
              <a:gd name="connsiteY198" fmla="*/ 9525 h 3102054"/>
              <a:gd name="connsiteX199" fmla="*/ 10544176 w 12192000"/>
              <a:gd name="connsiteY199" fmla="*/ 20637 h 3102054"/>
              <a:gd name="connsiteX200" fmla="*/ 10590214 w 12192000"/>
              <a:gd name="connsiteY200" fmla="*/ 36512 h 3102054"/>
              <a:gd name="connsiteX201" fmla="*/ 10631488 w 12192000"/>
              <a:gd name="connsiteY201" fmla="*/ 52387 h 3102054"/>
              <a:gd name="connsiteX202" fmla="*/ 10668000 w 12192000"/>
              <a:gd name="connsiteY202" fmla="*/ 68262 h 3102054"/>
              <a:gd name="connsiteX203" fmla="*/ 10706100 w 12192000"/>
              <a:gd name="connsiteY203" fmla="*/ 87312 h 3102054"/>
              <a:gd name="connsiteX204" fmla="*/ 10744200 w 12192000"/>
              <a:gd name="connsiteY204" fmla="*/ 106362 h 3102054"/>
              <a:gd name="connsiteX205" fmla="*/ 10780714 w 12192000"/>
              <a:gd name="connsiteY205" fmla="*/ 125412 h 3102054"/>
              <a:gd name="connsiteX206" fmla="*/ 10821988 w 12192000"/>
              <a:gd name="connsiteY206" fmla="*/ 141287 h 3102054"/>
              <a:gd name="connsiteX207" fmla="*/ 10868026 w 12192000"/>
              <a:gd name="connsiteY207" fmla="*/ 155575 h 3102054"/>
              <a:gd name="connsiteX208" fmla="*/ 10920414 w 12192000"/>
              <a:gd name="connsiteY208" fmla="*/ 166687 h 3102054"/>
              <a:gd name="connsiteX209" fmla="*/ 10980738 w 12192000"/>
              <a:gd name="connsiteY209" fmla="*/ 174625 h 3102054"/>
              <a:gd name="connsiteX210" fmla="*/ 11049000 w 12192000"/>
              <a:gd name="connsiteY210" fmla="*/ 176212 h 3102054"/>
              <a:gd name="connsiteX211" fmla="*/ 11117264 w 12192000"/>
              <a:gd name="connsiteY211" fmla="*/ 174625 h 3102054"/>
              <a:gd name="connsiteX212" fmla="*/ 11177588 w 12192000"/>
              <a:gd name="connsiteY212" fmla="*/ 166687 h 3102054"/>
              <a:gd name="connsiteX213" fmla="*/ 11229976 w 12192000"/>
              <a:gd name="connsiteY213" fmla="*/ 155575 h 3102054"/>
              <a:gd name="connsiteX214" fmla="*/ 11276014 w 12192000"/>
              <a:gd name="connsiteY214" fmla="*/ 141287 h 3102054"/>
              <a:gd name="connsiteX215" fmla="*/ 11317288 w 12192000"/>
              <a:gd name="connsiteY215" fmla="*/ 125412 h 3102054"/>
              <a:gd name="connsiteX216" fmla="*/ 11353800 w 12192000"/>
              <a:gd name="connsiteY216" fmla="*/ 106362 h 3102054"/>
              <a:gd name="connsiteX217" fmla="*/ 11391900 w 12192000"/>
              <a:gd name="connsiteY217" fmla="*/ 87312 h 3102054"/>
              <a:gd name="connsiteX218" fmla="*/ 11430000 w 12192000"/>
              <a:gd name="connsiteY218" fmla="*/ 68263 h 3102054"/>
              <a:gd name="connsiteX219" fmla="*/ 11466514 w 12192000"/>
              <a:gd name="connsiteY219" fmla="*/ 52388 h 3102054"/>
              <a:gd name="connsiteX220" fmla="*/ 11507788 w 12192000"/>
              <a:gd name="connsiteY220" fmla="*/ 36513 h 3102054"/>
              <a:gd name="connsiteX221" fmla="*/ 11553826 w 12192000"/>
              <a:gd name="connsiteY221" fmla="*/ 20638 h 3102054"/>
              <a:gd name="connsiteX222" fmla="*/ 11606214 w 12192000"/>
              <a:gd name="connsiteY222" fmla="*/ 9525 h 3102054"/>
              <a:gd name="connsiteX223" fmla="*/ 11666538 w 12192000"/>
              <a:gd name="connsiteY223" fmla="*/ 3175 h 3102054"/>
              <a:gd name="connsiteX224" fmla="*/ 11734800 w 12192000"/>
              <a:gd name="connsiteY224" fmla="*/ 0 h 3102054"/>
              <a:gd name="connsiteX225" fmla="*/ 11803064 w 12192000"/>
              <a:gd name="connsiteY225" fmla="*/ 3175 h 3102054"/>
              <a:gd name="connsiteX226" fmla="*/ 11863388 w 12192000"/>
              <a:gd name="connsiteY226" fmla="*/ 9525 h 3102054"/>
              <a:gd name="connsiteX227" fmla="*/ 11915776 w 12192000"/>
              <a:gd name="connsiteY227" fmla="*/ 20638 h 3102054"/>
              <a:gd name="connsiteX228" fmla="*/ 11961814 w 12192000"/>
              <a:gd name="connsiteY228" fmla="*/ 36513 h 3102054"/>
              <a:gd name="connsiteX229" fmla="*/ 12003088 w 12192000"/>
              <a:gd name="connsiteY229" fmla="*/ 52388 h 3102054"/>
              <a:gd name="connsiteX230" fmla="*/ 12039600 w 12192000"/>
              <a:gd name="connsiteY230" fmla="*/ 68263 h 3102054"/>
              <a:gd name="connsiteX231" fmla="*/ 12077700 w 12192000"/>
              <a:gd name="connsiteY231" fmla="*/ 87313 h 3102054"/>
              <a:gd name="connsiteX232" fmla="*/ 12115800 w 12192000"/>
              <a:gd name="connsiteY232" fmla="*/ 106363 h 3102054"/>
              <a:gd name="connsiteX233" fmla="*/ 12152314 w 12192000"/>
              <a:gd name="connsiteY233" fmla="*/ 125413 h 3102054"/>
              <a:gd name="connsiteX234" fmla="*/ 12192000 w 12192000"/>
              <a:gd name="connsiteY234" fmla="*/ 140677 h 3102054"/>
              <a:gd name="connsiteX235" fmla="*/ 12192000 w 12192000"/>
              <a:gd name="connsiteY235" fmla="*/ 885826 h 3102054"/>
              <a:gd name="connsiteX236" fmla="*/ 12191999 w 12192000"/>
              <a:gd name="connsiteY236" fmla="*/ 885826 h 3102054"/>
              <a:gd name="connsiteX237" fmla="*/ 12191999 w 12192000"/>
              <a:gd name="connsiteY237" fmla="*/ 3102054 h 3102054"/>
              <a:gd name="connsiteX238" fmla="*/ 0 w 12192000"/>
              <a:gd name="connsiteY238" fmla="*/ 3102054 h 3102054"/>
              <a:gd name="connsiteX239" fmla="*/ 0 w 12192000"/>
              <a:gd name="connsiteY239" fmla="*/ 638254 h 3102054"/>
              <a:gd name="connsiteX240" fmla="*/ 1 w 12192000"/>
              <a:gd name="connsiteY240" fmla="*/ 638254 h 3102054"/>
              <a:gd name="connsiteX241" fmla="*/ 1 w 12192000"/>
              <a:gd name="connsiteY241" fmla="*/ 176212 h 3102054"/>
              <a:gd name="connsiteX242" fmla="*/ 68264 w 12192000"/>
              <a:gd name="connsiteY242" fmla="*/ 174625 h 3102054"/>
              <a:gd name="connsiteX243" fmla="*/ 128589 w 12192000"/>
              <a:gd name="connsiteY243" fmla="*/ 166687 h 3102054"/>
              <a:gd name="connsiteX244" fmla="*/ 180976 w 12192000"/>
              <a:gd name="connsiteY244" fmla="*/ 155575 h 3102054"/>
              <a:gd name="connsiteX245" fmla="*/ 227014 w 12192000"/>
              <a:gd name="connsiteY245" fmla="*/ 141287 h 3102054"/>
              <a:gd name="connsiteX246" fmla="*/ 268289 w 12192000"/>
              <a:gd name="connsiteY246" fmla="*/ 125412 h 3102054"/>
              <a:gd name="connsiteX247" fmla="*/ 304801 w 12192000"/>
              <a:gd name="connsiteY247" fmla="*/ 106362 h 3102054"/>
              <a:gd name="connsiteX248" fmla="*/ 342901 w 12192000"/>
              <a:gd name="connsiteY248" fmla="*/ 87312 h 3102054"/>
              <a:gd name="connsiteX249" fmla="*/ 381001 w 12192000"/>
              <a:gd name="connsiteY249" fmla="*/ 68262 h 3102054"/>
              <a:gd name="connsiteX250" fmla="*/ 417514 w 12192000"/>
              <a:gd name="connsiteY250" fmla="*/ 52387 h 3102054"/>
              <a:gd name="connsiteX251" fmla="*/ 458789 w 12192000"/>
              <a:gd name="connsiteY251" fmla="*/ 36512 h 3102054"/>
              <a:gd name="connsiteX252" fmla="*/ 504826 w 12192000"/>
              <a:gd name="connsiteY252" fmla="*/ 20637 h 3102054"/>
              <a:gd name="connsiteX253" fmla="*/ 557214 w 12192000"/>
              <a:gd name="connsiteY253" fmla="*/ 9525 h 3102054"/>
              <a:gd name="connsiteX254" fmla="*/ 617539 w 12192000"/>
              <a:gd name="connsiteY254" fmla="*/ 3175 h 3102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2000" h="3102054">
                <a:moveTo>
                  <a:pt x="685801" y="0"/>
                </a:moveTo>
                <a:lnTo>
                  <a:pt x="754064" y="3175"/>
                </a:lnTo>
                <a:lnTo>
                  <a:pt x="814389" y="9525"/>
                </a:lnTo>
                <a:lnTo>
                  <a:pt x="866776" y="20637"/>
                </a:lnTo>
                <a:lnTo>
                  <a:pt x="912814" y="36512"/>
                </a:lnTo>
                <a:lnTo>
                  <a:pt x="954089" y="52387"/>
                </a:lnTo>
                <a:lnTo>
                  <a:pt x="990601" y="68262"/>
                </a:lnTo>
                <a:lnTo>
                  <a:pt x="1028701" y="87312"/>
                </a:lnTo>
                <a:lnTo>
                  <a:pt x="1066801" y="106362"/>
                </a:lnTo>
                <a:lnTo>
                  <a:pt x="1103314" y="125412"/>
                </a:lnTo>
                <a:lnTo>
                  <a:pt x="1144589" y="141287"/>
                </a:lnTo>
                <a:lnTo>
                  <a:pt x="1190626" y="155575"/>
                </a:lnTo>
                <a:lnTo>
                  <a:pt x="1243014" y="166687"/>
                </a:lnTo>
                <a:lnTo>
                  <a:pt x="1303339" y="174625"/>
                </a:lnTo>
                <a:lnTo>
                  <a:pt x="1371601" y="176212"/>
                </a:lnTo>
                <a:lnTo>
                  <a:pt x="1439864" y="174625"/>
                </a:lnTo>
                <a:lnTo>
                  <a:pt x="1500189" y="166687"/>
                </a:lnTo>
                <a:lnTo>
                  <a:pt x="1552576" y="155575"/>
                </a:lnTo>
                <a:lnTo>
                  <a:pt x="1598614" y="141287"/>
                </a:lnTo>
                <a:lnTo>
                  <a:pt x="1639889" y="125412"/>
                </a:lnTo>
                <a:lnTo>
                  <a:pt x="1676401" y="106362"/>
                </a:lnTo>
                <a:lnTo>
                  <a:pt x="1714501" y="87312"/>
                </a:lnTo>
                <a:lnTo>
                  <a:pt x="1752601" y="68262"/>
                </a:lnTo>
                <a:lnTo>
                  <a:pt x="1789114" y="52387"/>
                </a:lnTo>
                <a:lnTo>
                  <a:pt x="1830389" y="36512"/>
                </a:lnTo>
                <a:lnTo>
                  <a:pt x="1876426" y="20637"/>
                </a:lnTo>
                <a:lnTo>
                  <a:pt x="1928814" y="9525"/>
                </a:lnTo>
                <a:lnTo>
                  <a:pt x="1989139" y="3175"/>
                </a:lnTo>
                <a:lnTo>
                  <a:pt x="2057401" y="0"/>
                </a:lnTo>
                <a:lnTo>
                  <a:pt x="2125664" y="3175"/>
                </a:lnTo>
                <a:lnTo>
                  <a:pt x="2185989" y="9525"/>
                </a:lnTo>
                <a:lnTo>
                  <a:pt x="2238376" y="20637"/>
                </a:lnTo>
                <a:lnTo>
                  <a:pt x="2284414" y="36512"/>
                </a:lnTo>
                <a:lnTo>
                  <a:pt x="2325688" y="52387"/>
                </a:lnTo>
                <a:lnTo>
                  <a:pt x="2362201" y="68262"/>
                </a:lnTo>
                <a:lnTo>
                  <a:pt x="2400301" y="87312"/>
                </a:lnTo>
                <a:lnTo>
                  <a:pt x="2438401" y="106362"/>
                </a:lnTo>
                <a:lnTo>
                  <a:pt x="2474913" y="125412"/>
                </a:lnTo>
                <a:lnTo>
                  <a:pt x="2516188" y="141287"/>
                </a:lnTo>
                <a:lnTo>
                  <a:pt x="2562226" y="155575"/>
                </a:lnTo>
                <a:lnTo>
                  <a:pt x="2614614" y="166687"/>
                </a:lnTo>
                <a:lnTo>
                  <a:pt x="2674938" y="174625"/>
                </a:lnTo>
                <a:lnTo>
                  <a:pt x="2743201" y="176212"/>
                </a:lnTo>
                <a:lnTo>
                  <a:pt x="2811464" y="174625"/>
                </a:lnTo>
                <a:lnTo>
                  <a:pt x="2871789" y="166687"/>
                </a:lnTo>
                <a:lnTo>
                  <a:pt x="2924176" y="155575"/>
                </a:lnTo>
                <a:lnTo>
                  <a:pt x="2970214" y="141287"/>
                </a:lnTo>
                <a:lnTo>
                  <a:pt x="3011489" y="125412"/>
                </a:lnTo>
                <a:lnTo>
                  <a:pt x="3048001" y="106362"/>
                </a:lnTo>
                <a:lnTo>
                  <a:pt x="3086101" y="87312"/>
                </a:lnTo>
                <a:lnTo>
                  <a:pt x="3124201" y="68262"/>
                </a:lnTo>
                <a:lnTo>
                  <a:pt x="3160714" y="52387"/>
                </a:lnTo>
                <a:lnTo>
                  <a:pt x="3201989" y="36512"/>
                </a:lnTo>
                <a:lnTo>
                  <a:pt x="3248026" y="20637"/>
                </a:lnTo>
                <a:lnTo>
                  <a:pt x="3300414" y="9525"/>
                </a:lnTo>
                <a:lnTo>
                  <a:pt x="3360739" y="3175"/>
                </a:lnTo>
                <a:lnTo>
                  <a:pt x="3427414" y="0"/>
                </a:lnTo>
                <a:lnTo>
                  <a:pt x="3497264" y="3175"/>
                </a:lnTo>
                <a:lnTo>
                  <a:pt x="3557589" y="9525"/>
                </a:lnTo>
                <a:lnTo>
                  <a:pt x="3609976" y="20637"/>
                </a:lnTo>
                <a:lnTo>
                  <a:pt x="3656014" y="36512"/>
                </a:lnTo>
                <a:lnTo>
                  <a:pt x="3697288" y="52387"/>
                </a:lnTo>
                <a:lnTo>
                  <a:pt x="3733801" y="68262"/>
                </a:lnTo>
                <a:lnTo>
                  <a:pt x="3771901" y="87312"/>
                </a:lnTo>
                <a:lnTo>
                  <a:pt x="3810001" y="106362"/>
                </a:lnTo>
                <a:lnTo>
                  <a:pt x="3846514" y="125412"/>
                </a:lnTo>
                <a:lnTo>
                  <a:pt x="3887789" y="141287"/>
                </a:lnTo>
                <a:lnTo>
                  <a:pt x="3933826" y="155575"/>
                </a:lnTo>
                <a:lnTo>
                  <a:pt x="3986214" y="166687"/>
                </a:lnTo>
                <a:lnTo>
                  <a:pt x="4046539" y="174625"/>
                </a:lnTo>
                <a:lnTo>
                  <a:pt x="4114801" y="176212"/>
                </a:lnTo>
                <a:lnTo>
                  <a:pt x="4183064" y="174625"/>
                </a:lnTo>
                <a:lnTo>
                  <a:pt x="4243388" y="166687"/>
                </a:lnTo>
                <a:lnTo>
                  <a:pt x="4295776" y="155575"/>
                </a:lnTo>
                <a:lnTo>
                  <a:pt x="4341813" y="141287"/>
                </a:lnTo>
                <a:lnTo>
                  <a:pt x="4383088" y="125412"/>
                </a:lnTo>
                <a:lnTo>
                  <a:pt x="4419601" y="106362"/>
                </a:lnTo>
                <a:lnTo>
                  <a:pt x="4495801" y="68262"/>
                </a:lnTo>
                <a:lnTo>
                  <a:pt x="4532314" y="52387"/>
                </a:lnTo>
                <a:lnTo>
                  <a:pt x="4573588" y="36512"/>
                </a:lnTo>
                <a:lnTo>
                  <a:pt x="4619626" y="20637"/>
                </a:lnTo>
                <a:lnTo>
                  <a:pt x="4672013" y="9525"/>
                </a:lnTo>
                <a:lnTo>
                  <a:pt x="4732338" y="3175"/>
                </a:lnTo>
                <a:lnTo>
                  <a:pt x="4800601" y="0"/>
                </a:lnTo>
                <a:lnTo>
                  <a:pt x="4868864" y="3175"/>
                </a:lnTo>
                <a:lnTo>
                  <a:pt x="4929188" y="9525"/>
                </a:lnTo>
                <a:lnTo>
                  <a:pt x="4981576" y="20637"/>
                </a:lnTo>
                <a:lnTo>
                  <a:pt x="5027614" y="36512"/>
                </a:lnTo>
                <a:lnTo>
                  <a:pt x="5068889" y="52387"/>
                </a:lnTo>
                <a:lnTo>
                  <a:pt x="5105402" y="68262"/>
                </a:lnTo>
                <a:lnTo>
                  <a:pt x="5143502" y="87312"/>
                </a:lnTo>
                <a:lnTo>
                  <a:pt x="5181601" y="106362"/>
                </a:lnTo>
                <a:lnTo>
                  <a:pt x="5218115" y="125412"/>
                </a:lnTo>
                <a:lnTo>
                  <a:pt x="5259388" y="141287"/>
                </a:lnTo>
                <a:lnTo>
                  <a:pt x="5305426" y="155575"/>
                </a:lnTo>
                <a:lnTo>
                  <a:pt x="5357813" y="166687"/>
                </a:lnTo>
                <a:lnTo>
                  <a:pt x="5418139" y="174625"/>
                </a:lnTo>
                <a:lnTo>
                  <a:pt x="5486401" y="176212"/>
                </a:lnTo>
                <a:lnTo>
                  <a:pt x="5554663" y="174625"/>
                </a:lnTo>
                <a:lnTo>
                  <a:pt x="5614989" y="166687"/>
                </a:lnTo>
                <a:lnTo>
                  <a:pt x="5667376" y="155575"/>
                </a:lnTo>
                <a:lnTo>
                  <a:pt x="5713414" y="141287"/>
                </a:lnTo>
                <a:lnTo>
                  <a:pt x="5754689" y="125412"/>
                </a:lnTo>
                <a:lnTo>
                  <a:pt x="5791202" y="106362"/>
                </a:lnTo>
                <a:lnTo>
                  <a:pt x="5829302" y="87312"/>
                </a:lnTo>
                <a:lnTo>
                  <a:pt x="5867402" y="68262"/>
                </a:lnTo>
                <a:lnTo>
                  <a:pt x="5903915" y="52387"/>
                </a:lnTo>
                <a:lnTo>
                  <a:pt x="5945189" y="36512"/>
                </a:lnTo>
                <a:lnTo>
                  <a:pt x="5991226" y="20637"/>
                </a:lnTo>
                <a:lnTo>
                  <a:pt x="6043614" y="9525"/>
                </a:lnTo>
                <a:lnTo>
                  <a:pt x="6103939" y="3175"/>
                </a:lnTo>
                <a:lnTo>
                  <a:pt x="6172201" y="0"/>
                </a:lnTo>
                <a:lnTo>
                  <a:pt x="6210301" y="1772"/>
                </a:lnTo>
                <a:lnTo>
                  <a:pt x="6248401" y="0"/>
                </a:lnTo>
                <a:lnTo>
                  <a:pt x="6316664" y="3175"/>
                </a:lnTo>
                <a:lnTo>
                  <a:pt x="6376989" y="9525"/>
                </a:lnTo>
                <a:lnTo>
                  <a:pt x="6429376" y="20637"/>
                </a:lnTo>
                <a:lnTo>
                  <a:pt x="6475414" y="36512"/>
                </a:lnTo>
                <a:lnTo>
                  <a:pt x="6516689" y="52387"/>
                </a:lnTo>
                <a:lnTo>
                  <a:pt x="6553202" y="68262"/>
                </a:lnTo>
                <a:lnTo>
                  <a:pt x="6591302" y="87312"/>
                </a:lnTo>
                <a:lnTo>
                  <a:pt x="6629401" y="106362"/>
                </a:lnTo>
                <a:lnTo>
                  <a:pt x="6665915" y="125412"/>
                </a:lnTo>
                <a:lnTo>
                  <a:pt x="6707189" y="141287"/>
                </a:lnTo>
                <a:lnTo>
                  <a:pt x="6753226" y="155575"/>
                </a:lnTo>
                <a:lnTo>
                  <a:pt x="6805614" y="166687"/>
                </a:lnTo>
                <a:lnTo>
                  <a:pt x="6865939" y="174625"/>
                </a:lnTo>
                <a:lnTo>
                  <a:pt x="6934201" y="176212"/>
                </a:lnTo>
                <a:lnTo>
                  <a:pt x="7002464" y="174625"/>
                </a:lnTo>
                <a:lnTo>
                  <a:pt x="7062789" y="166687"/>
                </a:lnTo>
                <a:lnTo>
                  <a:pt x="7115176" y="155575"/>
                </a:lnTo>
                <a:lnTo>
                  <a:pt x="7161214" y="141287"/>
                </a:lnTo>
                <a:lnTo>
                  <a:pt x="7202489" y="125412"/>
                </a:lnTo>
                <a:lnTo>
                  <a:pt x="7239001" y="106362"/>
                </a:lnTo>
                <a:lnTo>
                  <a:pt x="7277101" y="87312"/>
                </a:lnTo>
                <a:lnTo>
                  <a:pt x="7315201" y="68262"/>
                </a:lnTo>
                <a:lnTo>
                  <a:pt x="7351714" y="52387"/>
                </a:lnTo>
                <a:lnTo>
                  <a:pt x="7392989" y="36512"/>
                </a:lnTo>
                <a:lnTo>
                  <a:pt x="7439026" y="20637"/>
                </a:lnTo>
                <a:lnTo>
                  <a:pt x="7491414" y="9525"/>
                </a:lnTo>
                <a:lnTo>
                  <a:pt x="7551739" y="3175"/>
                </a:lnTo>
                <a:lnTo>
                  <a:pt x="7620001" y="0"/>
                </a:lnTo>
                <a:lnTo>
                  <a:pt x="7688264" y="3175"/>
                </a:lnTo>
                <a:lnTo>
                  <a:pt x="7748589" y="9525"/>
                </a:lnTo>
                <a:lnTo>
                  <a:pt x="7800976" y="20637"/>
                </a:lnTo>
                <a:lnTo>
                  <a:pt x="7847014" y="36512"/>
                </a:lnTo>
                <a:lnTo>
                  <a:pt x="7888289" y="52387"/>
                </a:lnTo>
                <a:lnTo>
                  <a:pt x="7924801" y="68262"/>
                </a:lnTo>
                <a:lnTo>
                  <a:pt x="7962901" y="87312"/>
                </a:lnTo>
                <a:lnTo>
                  <a:pt x="8001001" y="106362"/>
                </a:lnTo>
                <a:lnTo>
                  <a:pt x="8037514" y="125412"/>
                </a:lnTo>
                <a:lnTo>
                  <a:pt x="8078789" y="141287"/>
                </a:lnTo>
                <a:lnTo>
                  <a:pt x="8124826" y="155575"/>
                </a:lnTo>
                <a:lnTo>
                  <a:pt x="8177214" y="166687"/>
                </a:lnTo>
                <a:lnTo>
                  <a:pt x="8237539" y="174625"/>
                </a:lnTo>
                <a:lnTo>
                  <a:pt x="8305801" y="176212"/>
                </a:lnTo>
                <a:lnTo>
                  <a:pt x="8374064" y="174625"/>
                </a:lnTo>
                <a:lnTo>
                  <a:pt x="8434388" y="166687"/>
                </a:lnTo>
                <a:lnTo>
                  <a:pt x="8486776" y="155575"/>
                </a:lnTo>
                <a:lnTo>
                  <a:pt x="8532814" y="141287"/>
                </a:lnTo>
                <a:lnTo>
                  <a:pt x="8574088" y="125412"/>
                </a:lnTo>
                <a:lnTo>
                  <a:pt x="8610600" y="106362"/>
                </a:lnTo>
                <a:lnTo>
                  <a:pt x="8648700" y="87312"/>
                </a:lnTo>
                <a:lnTo>
                  <a:pt x="8686800" y="68262"/>
                </a:lnTo>
                <a:lnTo>
                  <a:pt x="8723314" y="52387"/>
                </a:lnTo>
                <a:lnTo>
                  <a:pt x="8764588" y="36512"/>
                </a:lnTo>
                <a:lnTo>
                  <a:pt x="8810626" y="20637"/>
                </a:lnTo>
                <a:lnTo>
                  <a:pt x="8863014" y="9525"/>
                </a:lnTo>
                <a:lnTo>
                  <a:pt x="8923338" y="3175"/>
                </a:lnTo>
                <a:lnTo>
                  <a:pt x="8990014" y="0"/>
                </a:lnTo>
                <a:lnTo>
                  <a:pt x="9059864" y="3175"/>
                </a:lnTo>
                <a:lnTo>
                  <a:pt x="9120188" y="9525"/>
                </a:lnTo>
                <a:lnTo>
                  <a:pt x="9172576" y="20637"/>
                </a:lnTo>
                <a:lnTo>
                  <a:pt x="9218614" y="36512"/>
                </a:lnTo>
                <a:lnTo>
                  <a:pt x="9259888" y="52387"/>
                </a:lnTo>
                <a:lnTo>
                  <a:pt x="9296400" y="68262"/>
                </a:lnTo>
                <a:lnTo>
                  <a:pt x="9334500" y="87312"/>
                </a:lnTo>
                <a:lnTo>
                  <a:pt x="9372600" y="106362"/>
                </a:lnTo>
                <a:lnTo>
                  <a:pt x="9409114" y="125412"/>
                </a:lnTo>
                <a:lnTo>
                  <a:pt x="9450388" y="141287"/>
                </a:lnTo>
                <a:lnTo>
                  <a:pt x="9496426" y="155575"/>
                </a:lnTo>
                <a:lnTo>
                  <a:pt x="9548814" y="166687"/>
                </a:lnTo>
                <a:lnTo>
                  <a:pt x="9609138" y="174625"/>
                </a:lnTo>
                <a:lnTo>
                  <a:pt x="9677400" y="176212"/>
                </a:lnTo>
                <a:lnTo>
                  <a:pt x="9745664" y="174625"/>
                </a:lnTo>
                <a:lnTo>
                  <a:pt x="9805988" y="166687"/>
                </a:lnTo>
                <a:lnTo>
                  <a:pt x="9858376" y="155575"/>
                </a:lnTo>
                <a:lnTo>
                  <a:pt x="9904414" y="141287"/>
                </a:lnTo>
                <a:lnTo>
                  <a:pt x="9945688" y="125412"/>
                </a:lnTo>
                <a:lnTo>
                  <a:pt x="9982200" y="106362"/>
                </a:lnTo>
                <a:lnTo>
                  <a:pt x="10058400" y="68262"/>
                </a:lnTo>
                <a:lnTo>
                  <a:pt x="10094914" y="52387"/>
                </a:lnTo>
                <a:lnTo>
                  <a:pt x="10136188" y="36512"/>
                </a:lnTo>
                <a:lnTo>
                  <a:pt x="10182226" y="20637"/>
                </a:lnTo>
                <a:lnTo>
                  <a:pt x="10234614" y="9525"/>
                </a:lnTo>
                <a:lnTo>
                  <a:pt x="10294938" y="3175"/>
                </a:lnTo>
                <a:lnTo>
                  <a:pt x="10363200" y="0"/>
                </a:lnTo>
                <a:lnTo>
                  <a:pt x="10431464" y="3175"/>
                </a:lnTo>
                <a:lnTo>
                  <a:pt x="10491788" y="9525"/>
                </a:lnTo>
                <a:lnTo>
                  <a:pt x="10544176" y="20637"/>
                </a:lnTo>
                <a:lnTo>
                  <a:pt x="10590214" y="36512"/>
                </a:lnTo>
                <a:lnTo>
                  <a:pt x="10631488" y="52387"/>
                </a:lnTo>
                <a:lnTo>
                  <a:pt x="10668000" y="68262"/>
                </a:lnTo>
                <a:lnTo>
                  <a:pt x="10706100" y="87312"/>
                </a:lnTo>
                <a:lnTo>
                  <a:pt x="10744200" y="106362"/>
                </a:lnTo>
                <a:lnTo>
                  <a:pt x="10780714" y="125412"/>
                </a:lnTo>
                <a:lnTo>
                  <a:pt x="10821988" y="141287"/>
                </a:lnTo>
                <a:lnTo>
                  <a:pt x="10868026" y="155575"/>
                </a:lnTo>
                <a:lnTo>
                  <a:pt x="10920414" y="166687"/>
                </a:lnTo>
                <a:lnTo>
                  <a:pt x="10980738" y="174625"/>
                </a:lnTo>
                <a:lnTo>
                  <a:pt x="11049000" y="176212"/>
                </a:lnTo>
                <a:lnTo>
                  <a:pt x="11117264" y="174625"/>
                </a:lnTo>
                <a:lnTo>
                  <a:pt x="11177588" y="166687"/>
                </a:lnTo>
                <a:lnTo>
                  <a:pt x="11229976" y="155575"/>
                </a:lnTo>
                <a:lnTo>
                  <a:pt x="11276014" y="141287"/>
                </a:lnTo>
                <a:lnTo>
                  <a:pt x="11317288" y="125412"/>
                </a:lnTo>
                <a:lnTo>
                  <a:pt x="11353800" y="106362"/>
                </a:lnTo>
                <a:lnTo>
                  <a:pt x="11391900" y="87312"/>
                </a:lnTo>
                <a:lnTo>
                  <a:pt x="11430000" y="68263"/>
                </a:lnTo>
                <a:lnTo>
                  <a:pt x="11466514" y="52388"/>
                </a:lnTo>
                <a:lnTo>
                  <a:pt x="11507788" y="36513"/>
                </a:lnTo>
                <a:lnTo>
                  <a:pt x="11553826" y="20638"/>
                </a:lnTo>
                <a:lnTo>
                  <a:pt x="11606214" y="9525"/>
                </a:lnTo>
                <a:lnTo>
                  <a:pt x="11666538" y="3175"/>
                </a:lnTo>
                <a:lnTo>
                  <a:pt x="11734800" y="0"/>
                </a:lnTo>
                <a:lnTo>
                  <a:pt x="11803064" y="3175"/>
                </a:lnTo>
                <a:lnTo>
                  <a:pt x="11863388" y="9525"/>
                </a:lnTo>
                <a:lnTo>
                  <a:pt x="11915776" y="20638"/>
                </a:lnTo>
                <a:lnTo>
                  <a:pt x="11961814" y="36513"/>
                </a:lnTo>
                <a:lnTo>
                  <a:pt x="12003088" y="52388"/>
                </a:lnTo>
                <a:lnTo>
                  <a:pt x="12039600" y="68263"/>
                </a:lnTo>
                <a:lnTo>
                  <a:pt x="12077700" y="87313"/>
                </a:lnTo>
                <a:lnTo>
                  <a:pt x="12115800" y="106363"/>
                </a:lnTo>
                <a:lnTo>
                  <a:pt x="12152314" y="125413"/>
                </a:lnTo>
                <a:lnTo>
                  <a:pt x="12192000" y="140677"/>
                </a:lnTo>
                <a:lnTo>
                  <a:pt x="12192000" y="885826"/>
                </a:lnTo>
                <a:lnTo>
                  <a:pt x="12191999" y="885826"/>
                </a:lnTo>
                <a:lnTo>
                  <a:pt x="12191999" y="3102054"/>
                </a:lnTo>
                <a:lnTo>
                  <a:pt x="0" y="3102054"/>
                </a:lnTo>
                <a:lnTo>
                  <a:pt x="0" y="638254"/>
                </a:lnTo>
                <a:lnTo>
                  <a:pt x="1" y="638254"/>
                </a:lnTo>
                <a:lnTo>
                  <a:pt x="1" y="176212"/>
                </a:lnTo>
                <a:lnTo>
                  <a:pt x="68264" y="174625"/>
                </a:lnTo>
                <a:lnTo>
                  <a:pt x="128589" y="166687"/>
                </a:lnTo>
                <a:lnTo>
                  <a:pt x="180976" y="155575"/>
                </a:lnTo>
                <a:lnTo>
                  <a:pt x="227014" y="141287"/>
                </a:lnTo>
                <a:lnTo>
                  <a:pt x="268289" y="125412"/>
                </a:lnTo>
                <a:lnTo>
                  <a:pt x="304801" y="106362"/>
                </a:lnTo>
                <a:lnTo>
                  <a:pt x="342901" y="87312"/>
                </a:lnTo>
                <a:lnTo>
                  <a:pt x="381001" y="68262"/>
                </a:lnTo>
                <a:lnTo>
                  <a:pt x="417514" y="52387"/>
                </a:lnTo>
                <a:lnTo>
                  <a:pt x="458789" y="36512"/>
                </a:lnTo>
                <a:lnTo>
                  <a:pt x="504826" y="20637"/>
                </a:lnTo>
                <a:lnTo>
                  <a:pt x="557214" y="9525"/>
                </a:lnTo>
                <a:lnTo>
                  <a:pt x="617539" y="317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612D776-E095-259C-E124-91A81ED9E3C1}"/>
              </a:ext>
            </a:extLst>
          </p:cNvPr>
          <p:cNvSpPr>
            <a:spLocks noGrp="1"/>
          </p:cNvSpPr>
          <p:nvPr>
            <p:ph type="title"/>
          </p:nvPr>
        </p:nvSpPr>
        <p:spPr>
          <a:xfrm>
            <a:off x="755168" y="4292599"/>
            <a:ext cx="10681664" cy="1465771"/>
          </a:xfrm>
        </p:spPr>
        <p:txBody>
          <a:bodyPr vert="horz" lIns="91440" tIns="45720" rIns="91440" bIns="45720" rtlCol="0" anchor="ctr">
            <a:normAutofit/>
          </a:bodyPr>
          <a:lstStyle/>
          <a:p>
            <a:pPr algn="ctr"/>
            <a:r>
              <a:rPr lang="en-US" sz="4700" dirty="0" err="1">
                <a:solidFill>
                  <a:schemeClr val="bg1"/>
                </a:solidFill>
              </a:rPr>
              <a:t>Vergoeding</a:t>
            </a:r>
            <a:r>
              <a:rPr lang="en-US" sz="4700" dirty="0">
                <a:solidFill>
                  <a:schemeClr val="bg1"/>
                </a:solidFill>
              </a:rPr>
              <a:t> </a:t>
            </a:r>
            <a:r>
              <a:rPr lang="en-US" sz="4700" dirty="0" err="1">
                <a:solidFill>
                  <a:schemeClr val="bg1"/>
                </a:solidFill>
              </a:rPr>
              <a:t>Fysiotherapie</a:t>
            </a:r>
            <a:r>
              <a:rPr lang="en-US" sz="4700" dirty="0">
                <a:solidFill>
                  <a:schemeClr val="bg1"/>
                </a:solidFill>
              </a:rPr>
              <a:t> Na en </a:t>
            </a:r>
            <a:r>
              <a:rPr lang="en-US" sz="4700" dirty="0" err="1">
                <a:solidFill>
                  <a:schemeClr val="bg1"/>
                </a:solidFill>
              </a:rPr>
              <a:t>Tijdens</a:t>
            </a:r>
            <a:r>
              <a:rPr lang="en-US" sz="4700" dirty="0">
                <a:solidFill>
                  <a:schemeClr val="bg1"/>
                </a:solidFill>
              </a:rPr>
              <a:t> </a:t>
            </a:r>
            <a:r>
              <a:rPr lang="en-US" sz="4700" dirty="0" err="1">
                <a:solidFill>
                  <a:schemeClr val="bg1"/>
                </a:solidFill>
              </a:rPr>
              <a:t>Kanker</a:t>
            </a:r>
            <a:endParaRPr lang="en-US" sz="4700" dirty="0">
              <a:solidFill>
                <a:schemeClr val="bg1"/>
              </a:solidFill>
            </a:endParaRPr>
          </a:p>
        </p:txBody>
      </p:sp>
      <p:sp>
        <p:nvSpPr>
          <p:cNvPr id="7" name="Tijdelijke aanduiding voor tekst 6">
            <a:extLst>
              <a:ext uri="{FF2B5EF4-FFF2-40B4-BE49-F238E27FC236}">
                <a16:creationId xmlns:a16="http://schemas.microsoft.com/office/drawing/2014/main" id="{1609D5C5-B488-E4A0-52B5-183E9CBE3DF2}"/>
              </a:ext>
            </a:extLst>
          </p:cNvPr>
          <p:cNvSpPr>
            <a:spLocks noGrp="1"/>
          </p:cNvSpPr>
          <p:nvPr>
            <p:ph type="body" idx="1"/>
          </p:nvPr>
        </p:nvSpPr>
        <p:spPr>
          <a:xfrm>
            <a:off x="1409699" y="6035484"/>
            <a:ext cx="9372600" cy="545401"/>
          </a:xfrm>
        </p:spPr>
        <p:txBody>
          <a:bodyPr vert="horz" lIns="91440" tIns="45720" rIns="91440" bIns="45720" rtlCol="0" anchor="t">
            <a:normAutofit/>
          </a:bodyPr>
          <a:lstStyle/>
          <a:p>
            <a:pPr algn="ctr"/>
            <a:r>
              <a:rPr lang="en-US" dirty="0" err="1">
                <a:solidFill>
                  <a:schemeClr val="bg2"/>
                </a:solidFill>
              </a:rPr>
              <a:t>Verwijzing</a:t>
            </a:r>
            <a:r>
              <a:rPr lang="en-US" dirty="0">
                <a:solidFill>
                  <a:schemeClr val="bg2"/>
                </a:solidFill>
              </a:rPr>
              <a:t> </a:t>
            </a:r>
            <a:r>
              <a:rPr lang="en-US" dirty="0" err="1">
                <a:solidFill>
                  <a:schemeClr val="bg2"/>
                </a:solidFill>
              </a:rPr>
              <a:t>noodzakelijk</a:t>
            </a:r>
            <a:r>
              <a:rPr lang="en-US" dirty="0">
                <a:solidFill>
                  <a:schemeClr val="bg2"/>
                </a:solidFill>
              </a:rPr>
              <a:t>!!</a:t>
            </a:r>
          </a:p>
        </p:txBody>
      </p:sp>
      <p:pic>
        <p:nvPicPr>
          <p:cNvPr id="30" name="Afbeelding 29">
            <a:extLst>
              <a:ext uri="{FF2B5EF4-FFF2-40B4-BE49-F238E27FC236}">
                <a16:creationId xmlns:a16="http://schemas.microsoft.com/office/drawing/2014/main" id="{9C2201F0-E745-D432-06C3-EB01EBA0C7B4}"/>
              </a:ext>
            </a:extLst>
          </p:cNvPr>
          <p:cNvPicPr>
            <a:picLocks noChangeAspect="1"/>
          </p:cNvPicPr>
          <p:nvPr/>
        </p:nvPicPr>
        <p:blipFill rotWithShape="1">
          <a:blip r:embed="rId2"/>
          <a:srcRect l="29730" r="29722" b="2"/>
          <a:stretch/>
        </p:blipFill>
        <p:spPr>
          <a:xfrm>
            <a:off x="727763" y="407296"/>
            <a:ext cx="3233986" cy="3230095"/>
          </a:xfrm>
          <a:prstGeom prst="rect">
            <a:avLst/>
          </a:prstGeom>
        </p:spPr>
      </p:pic>
      <p:pic>
        <p:nvPicPr>
          <p:cNvPr id="31" name="Afbeelding 30">
            <a:extLst>
              <a:ext uri="{FF2B5EF4-FFF2-40B4-BE49-F238E27FC236}">
                <a16:creationId xmlns:a16="http://schemas.microsoft.com/office/drawing/2014/main" id="{092F28C6-0CC1-F2D8-AB89-AAE4AF63A5CF}"/>
              </a:ext>
            </a:extLst>
          </p:cNvPr>
          <p:cNvPicPr>
            <a:picLocks noChangeAspect="1"/>
          </p:cNvPicPr>
          <p:nvPr/>
        </p:nvPicPr>
        <p:blipFill rotWithShape="1">
          <a:blip r:embed="rId3"/>
          <a:srcRect l="29757" r="29696" b="2"/>
          <a:stretch/>
        </p:blipFill>
        <p:spPr>
          <a:xfrm>
            <a:off x="4557850" y="407296"/>
            <a:ext cx="3233905" cy="3230092"/>
          </a:xfrm>
          <a:prstGeom prst="rect">
            <a:avLst/>
          </a:prstGeom>
        </p:spPr>
      </p:pic>
      <p:pic>
        <p:nvPicPr>
          <p:cNvPr id="32" name="Afbeelding 31">
            <a:extLst>
              <a:ext uri="{FF2B5EF4-FFF2-40B4-BE49-F238E27FC236}">
                <a16:creationId xmlns:a16="http://schemas.microsoft.com/office/drawing/2014/main" id="{2594193B-ADAA-24A6-BDC3-071DBCFDEF24}"/>
              </a:ext>
            </a:extLst>
          </p:cNvPr>
          <p:cNvPicPr>
            <a:picLocks noChangeAspect="1"/>
          </p:cNvPicPr>
          <p:nvPr/>
        </p:nvPicPr>
        <p:blipFill rotWithShape="1">
          <a:blip r:embed="rId3"/>
          <a:srcRect l="29757" r="29696" b="2"/>
          <a:stretch/>
        </p:blipFill>
        <p:spPr>
          <a:xfrm>
            <a:off x="8497759" y="453942"/>
            <a:ext cx="3233905" cy="3230092"/>
          </a:xfrm>
          <a:prstGeom prst="rect">
            <a:avLst/>
          </a:prstGeom>
        </p:spPr>
      </p:pic>
      <p:sp>
        <p:nvSpPr>
          <p:cNvPr id="65" name="Tekstvak 64">
            <a:extLst>
              <a:ext uri="{FF2B5EF4-FFF2-40B4-BE49-F238E27FC236}">
                <a16:creationId xmlns:a16="http://schemas.microsoft.com/office/drawing/2014/main" id="{66090BB8-E490-78F1-8379-4349EC2AAFAF}"/>
              </a:ext>
            </a:extLst>
          </p:cNvPr>
          <p:cNvSpPr txBox="1"/>
          <p:nvPr/>
        </p:nvSpPr>
        <p:spPr>
          <a:xfrm>
            <a:off x="870907" y="574895"/>
            <a:ext cx="2686109" cy="2757871"/>
          </a:xfrm>
          <a:prstGeom prst="rect">
            <a:avLst/>
          </a:prstGeom>
          <a:noFill/>
        </p:spPr>
        <p:txBody>
          <a:bodyPr wrap="square">
            <a:spAutoFit/>
          </a:bodyPr>
          <a:lstStyle/>
          <a:p>
            <a:pPr algn="ctr">
              <a:lnSpc>
                <a:spcPct val="107000"/>
              </a:lnSpc>
              <a:spcAft>
                <a:spcPts val="800"/>
              </a:spcAft>
            </a:pPr>
            <a: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Chronische indicatie (1</a:t>
            </a:r>
            <a:r>
              <a:rPr lang="nl-NL" sz="1800" i="1" baseline="300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e</a:t>
            </a:r>
            <a: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20 behandelingen uit AV, vanaf 21</a:t>
            </a:r>
            <a:r>
              <a:rPr lang="nl-NL" sz="1800" i="1" baseline="300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e</a:t>
            </a:r>
            <a: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uit de BV):</a:t>
            </a: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1 jaar: Na operatie of ziekenhuisopname</a:t>
            </a: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2 jaar: Na radiotherapie</a:t>
            </a: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Onbeperkt of verlengen mogelijk: Lymfoedeem </a:t>
            </a:r>
          </a:p>
        </p:txBody>
      </p:sp>
      <p:sp>
        <p:nvSpPr>
          <p:cNvPr id="69" name="Tekstvak 68">
            <a:extLst>
              <a:ext uri="{FF2B5EF4-FFF2-40B4-BE49-F238E27FC236}">
                <a16:creationId xmlns:a16="http://schemas.microsoft.com/office/drawing/2014/main" id="{B8E30926-2915-5722-8861-AC996344BF3D}"/>
              </a:ext>
            </a:extLst>
          </p:cNvPr>
          <p:cNvSpPr txBox="1"/>
          <p:nvPr/>
        </p:nvSpPr>
        <p:spPr>
          <a:xfrm>
            <a:off x="4956108" y="655110"/>
            <a:ext cx="2563247" cy="1367234"/>
          </a:xfrm>
          <a:prstGeom prst="rect">
            <a:avLst/>
          </a:prstGeom>
          <a:noFill/>
        </p:spPr>
        <p:txBody>
          <a:bodyPr wrap="square">
            <a:spAutoFit/>
          </a:bodyPr>
          <a:lstStyle/>
          <a:p>
            <a:pPr algn="ctr">
              <a:lnSpc>
                <a:spcPct val="107000"/>
              </a:lnSpc>
              <a:spcAft>
                <a:spcPts val="800"/>
              </a:spcAft>
            </a:pPr>
            <a: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Niet- Chronische indicatie (alleen AV):</a:t>
            </a:r>
            <a:b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Na </a:t>
            </a:r>
            <a:r>
              <a:rPr lang="nl-NL" sz="1800" b="1" u="sng"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alleen</a:t>
            </a: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chemotherapie </a:t>
            </a:r>
          </a:p>
        </p:txBody>
      </p:sp>
      <p:sp>
        <p:nvSpPr>
          <p:cNvPr id="75" name="Tekstvak 74">
            <a:extLst>
              <a:ext uri="{FF2B5EF4-FFF2-40B4-BE49-F238E27FC236}">
                <a16:creationId xmlns:a16="http://schemas.microsoft.com/office/drawing/2014/main" id="{ABA5F3EB-D085-6B35-6094-D67E4F4E8F35}"/>
              </a:ext>
            </a:extLst>
          </p:cNvPr>
          <p:cNvSpPr txBox="1"/>
          <p:nvPr/>
        </p:nvSpPr>
        <p:spPr>
          <a:xfrm>
            <a:off x="8792592" y="630936"/>
            <a:ext cx="2528502" cy="1766189"/>
          </a:xfrm>
          <a:prstGeom prst="rect">
            <a:avLst/>
          </a:prstGeom>
          <a:noFill/>
        </p:spPr>
        <p:txBody>
          <a:bodyPr wrap="square">
            <a:spAutoFit/>
          </a:bodyPr>
          <a:lstStyle/>
          <a:p>
            <a:pPr>
              <a:lnSpc>
                <a:spcPct val="107000"/>
              </a:lnSpc>
              <a:spcAft>
                <a:spcPts val="800"/>
              </a:spcAft>
            </a:pPr>
            <a: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Beweegprogramma’s/Nazorgprogramma’s:</a:t>
            </a:r>
            <a:br>
              <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nl-NL" sz="1800" i="1"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CZ (3 maanden)</a:t>
            </a:r>
          </a:p>
          <a:p>
            <a:pPr>
              <a:lnSpc>
                <a:spcPct val="107000"/>
              </a:lnSpc>
              <a:spcAft>
                <a:spcPts val="800"/>
              </a:spcAft>
            </a:pPr>
            <a:r>
              <a:rPr lang="nl-NL" sz="1800" dirty="0">
                <a:solidFill>
                  <a:schemeClr val="bg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Zilverenkruis (2 jaar)</a:t>
            </a:r>
          </a:p>
        </p:txBody>
      </p:sp>
    </p:spTree>
    <p:extLst>
      <p:ext uri="{BB962C8B-B14F-4D97-AF65-F5344CB8AC3E}">
        <p14:creationId xmlns:p14="http://schemas.microsoft.com/office/powerpoint/2010/main" val="82457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BFAEC77-1B26-85AB-A7E9-5B89308BC5BA}"/>
              </a:ext>
            </a:extLst>
          </p:cNvPr>
          <p:cNvSpPr>
            <a:spLocks noGrp="1"/>
          </p:cNvSpPr>
          <p:nvPr>
            <p:ph type="title"/>
          </p:nvPr>
        </p:nvSpPr>
        <p:spPr>
          <a:xfrm>
            <a:off x="2895600" y="382385"/>
            <a:ext cx="8534399" cy="1413758"/>
          </a:xfrm>
        </p:spPr>
        <p:txBody>
          <a:bodyPr anchor="b">
            <a:normAutofit fontScale="90000"/>
          </a:bodyPr>
          <a:lstStyle/>
          <a:p>
            <a:pPr algn="ctr"/>
            <a:r>
              <a:rPr lang="en-US" sz="4400" dirty="0" err="1"/>
              <a:t>Waar</a:t>
            </a:r>
            <a:r>
              <a:rPr lang="en-US" sz="4400" dirty="0"/>
              <a:t> </a:t>
            </a:r>
            <a:r>
              <a:rPr lang="en-US" sz="4400" dirty="0" err="1"/>
              <a:t>kan</a:t>
            </a:r>
            <a:r>
              <a:rPr lang="en-US" sz="4400" dirty="0"/>
              <a:t> </a:t>
            </a:r>
            <a:r>
              <a:rPr lang="en-US" sz="4400" dirty="0" err="1"/>
              <a:t>Ik</a:t>
            </a:r>
            <a:r>
              <a:rPr lang="en-US" sz="4400" dirty="0"/>
              <a:t> </a:t>
            </a:r>
            <a:r>
              <a:rPr lang="en-US" sz="4400" dirty="0" err="1"/>
              <a:t>een</a:t>
            </a:r>
            <a:r>
              <a:rPr lang="en-US" sz="4400" dirty="0"/>
              <a:t> </a:t>
            </a:r>
            <a:r>
              <a:rPr lang="en-US" sz="4400" dirty="0" err="1"/>
              <a:t>gekwalificeerde</a:t>
            </a:r>
            <a:r>
              <a:rPr lang="en-US" sz="4400" dirty="0"/>
              <a:t> </a:t>
            </a:r>
            <a:r>
              <a:rPr lang="en-US" sz="4400" dirty="0" err="1"/>
              <a:t>fysiotherapeut</a:t>
            </a:r>
            <a:r>
              <a:rPr lang="en-US" sz="4400" dirty="0"/>
              <a:t>(e) </a:t>
            </a:r>
            <a:r>
              <a:rPr lang="en-US" sz="4400" dirty="0" err="1"/>
              <a:t>vinden</a:t>
            </a:r>
            <a:r>
              <a:rPr lang="en-US" sz="4400" dirty="0"/>
              <a:t>? </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BDD14264-A994-9C38-2505-945F2F0AC3CC}"/>
              </a:ext>
            </a:extLst>
          </p:cNvPr>
          <p:cNvSpPr>
            <a:spLocks noGrp="1"/>
          </p:cNvSpPr>
          <p:nvPr>
            <p:ph idx="1"/>
          </p:nvPr>
        </p:nvSpPr>
        <p:spPr>
          <a:xfrm>
            <a:off x="2895600" y="2178528"/>
            <a:ext cx="8599714" cy="3989007"/>
          </a:xfrm>
        </p:spPr>
        <p:txBody>
          <a:bodyPr>
            <a:normAutofit lnSpcReduction="10000"/>
          </a:bodyPr>
          <a:lstStyle/>
          <a:p>
            <a:r>
              <a:rPr lang="en-US" dirty="0" err="1"/>
              <a:t>Deskundige</a:t>
            </a:r>
            <a:r>
              <a:rPr lang="en-US" dirty="0"/>
              <a:t> </a:t>
            </a:r>
            <a:r>
              <a:rPr lang="en-US" dirty="0" err="1"/>
              <a:t>fysiotherapeut</a:t>
            </a:r>
            <a:r>
              <a:rPr lang="en-US" dirty="0"/>
              <a:t>: </a:t>
            </a:r>
            <a:r>
              <a:rPr lang="en-US" dirty="0">
                <a:hlinkClick r:id="rId2"/>
              </a:rPr>
              <a:t>https://www.onconet.nu/</a:t>
            </a:r>
            <a:r>
              <a:rPr lang="en-US" dirty="0"/>
              <a:t>, </a:t>
            </a:r>
            <a:r>
              <a:rPr lang="en-US" dirty="0">
                <a:hlinkClick r:id="rId3"/>
              </a:rPr>
              <a:t>https://defysiotherapeut.com/</a:t>
            </a:r>
            <a:r>
              <a:rPr lang="en-US" dirty="0"/>
              <a:t> </a:t>
            </a:r>
          </a:p>
          <a:p>
            <a:endParaRPr lang="en-US" dirty="0"/>
          </a:p>
          <a:p>
            <a:r>
              <a:rPr lang="en-US" dirty="0" err="1"/>
              <a:t>Deskundige</a:t>
            </a:r>
            <a:r>
              <a:rPr lang="en-US" dirty="0"/>
              <a:t> </a:t>
            </a:r>
            <a:r>
              <a:rPr lang="en-US" dirty="0" err="1"/>
              <a:t>Paramedici</a:t>
            </a:r>
            <a:r>
              <a:rPr lang="en-US" dirty="0"/>
              <a:t>: </a:t>
            </a:r>
            <a:r>
              <a:rPr lang="en-US" dirty="0">
                <a:hlinkClick r:id="rId4"/>
              </a:rPr>
              <a:t>https://www.verwijsgidskanker.nl/</a:t>
            </a:r>
            <a:r>
              <a:rPr lang="en-US" dirty="0"/>
              <a:t> </a:t>
            </a:r>
          </a:p>
          <a:p>
            <a:endParaRPr lang="en-US" dirty="0"/>
          </a:p>
          <a:p>
            <a:r>
              <a:rPr lang="en-US" dirty="0" err="1"/>
              <a:t>Filmpjes</a:t>
            </a:r>
            <a:r>
              <a:rPr lang="en-US" dirty="0"/>
              <a:t> </a:t>
            </a:r>
            <a:r>
              <a:rPr lang="en-US" dirty="0" err="1"/>
              <a:t>zelfdrainage</a:t>
            </a:r>
            <a:r>
              <a:rPr lang="en-US" dirty="0"/>
              <a:t> </a:t>
            </a:r>
            <a:r>
              <a:rPr lang="en-US" dirty="0" err="1"/>
              <a:t>oedeem</a:t>
            </a:r>
            <a:r>
              <a:rPr lang="en-US" dirty="0"/>
              <a:t>: </a:t>
            </a:r>
            <a:r>
              <a:rPr lang="en-US" dirty="0">
                <a:hlinkClick r:id="rId5"/>
              </a:rPr>
              <a:t>https://www.fysiotherapiededriehoek.nl/oedeemtherapie/</a:t>
            </a:r>
            <a:br>
              <a:rPr lang="en-US" dirty="0"/>
            </a:br>
            <a:endParaRPr lang="en-US" dirty="0"/>
          </a:p>
          <a:p>
            <a:r>
              <a:rPr lang="en-US" dirty="0" err="1"/>
              <a:t>Algemene</a:t>
            </a:r>
            <a:r>
              <a:rPr lang="en-US" dirty="0"/>
              <a:t> </a:t>
            </a:r>
            <a:r>
              <a:rPr lang="en-US" dirty="0" err="1"/>
              <a:t>informatie</a:t>
            </a:r>
            <a:r>
              <a:rPr lang="en-US" dirty="0"/>
              <a:t>: </a:t>
            </a:r>
            <a:r>
              <a:rPr lang="en-US" dirty="0">
                <a:hlinkClick r:id="rId6"/>
              </a:rPr>
              <a:t>www.kanker.nl</a:t>
            </a:r>
            <a:br>
              <a:rPr lang="en-US" dirty="0"/>
            </a:br>
            <a:endParaRPr lang="en-US" dirty="0"/>
          </a:p>
          <a:p>
            <a:r>
              <a:rPr lang="en-US" dirty="0" err="1"/>
              <a:t>Borstkanker</a:t>
            </a:r>
            <a:r>
              <a:rPr lang="en-US" dirty="0"/>
              <a:t>: </a:t>
            </a:r>
            <a:r>
              <a:rPr lang="en-US" dirty="0">
                <a:hlinkClick r:id="rId7"/>
              </a:rPr>
              <a:t>https://www.borstkanker.nl/</a:t>
            </a:r>
            <a:r>
              <a:rPr lang="en-US" dirty="0"/>
              <a:t>  </a:t>
            </a:r>
          </a:p>
          <a:p>
            <a:endParaRPr lang="en-US" dirty="0"/>
          </a:p>
        </p:txBody>
      </p:sp>
    </p:spTree>
    <p:extLst>
      <p:ext uri="{BB962C8B-B14F-4D97-AF65-F5344CB8AC3E}">
        <p14:creationId xmlns:p14="http://schemas.microsoft.com/office/powerpoint/2010/main" val="190144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B125CC0B-C65A-279C-3EF0-E6F5E4595862}"/>
              </a:ext>
            </a:extLst>
          </p:cNvPr>
          <p:cNvSpPr>
            <a:spLocks noGrp="1"/>
          </p:cNvSpPr>
          <p:nvPr>
            <p:ph type="title"/>
          </p:nvPr>
        </p:nvSpPr>
        <p:spPr>
          <a:xfrm>
            <a:off x="2895600" y="382385"/>
            <a:ext cx="8534399" cy="1413758"/>
          </a:xfrm>
        </p:spPr>
        <p:txBody>
          <a:bodyPr anchor="b">
            <a:normAutofit/>
          </a:bodyPr>
          <a:lstStyle/>
          <a:p>
            <a:pPr algn="ctr"/>
            <a:r>
              <a:rPr lang="en-US" sz="4400" dirty="0" err="1"/>
              <a:t>Teruglezen</a:t>
            </a:r>
            <a:r>
              <a:rPr lang="en-US" sz="4400" dirty="0"/>
              <a:t>?</a:t>
            </a:r>
          </a:p>
        </p:txBody>
      </p:sp>
      <p:sp>
        <p:nvSpPr>
          <p:cNvPr id="12" name="Freeform: Shape 11">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4" name="Rectangle 13">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jdelijke aanduiding voor inhoud 4">
            <a:extLst>
              <a:ext uri="{FF2B5EF4-FFF2-40B4-BE49-F238E27FC236}">
                <a16:creationId xmlns:a16="http://schemas.microsoft.com/office/drawing/2014/main" id="{FEDA8342-942D-D60A-3684-63E535C842D6}"/>
              </a:ext>
            </a:extLst>
          </p:cNvPr>
          <p:cNvSpPr>
            <a:spLocks noGrp="1"/>
          </p:cNvSpPr>
          <p:nvPr>
            <p:ph idx="1"/>
          </p:nvPr>
        </p:nvSpPr>
        <p:spPr>
          <a:xfrm>
            <a:off x="2895600" y="2178528"/>
            <a:ext cx="8534400" cy="3701065"/>
          </a:xfrm>
        </p:spPr>
        <p:txBody>
          <a:bodyPr>
            <a:normAutofit/>
          </a:bodyPr>
          <a:lstStyle/>
          <a:p>
            <a:pPr marL="0" indent="0">
              <a:buNone/>
            </a:pPr>
            <a:endParaRPr lang="en-US" dirty="0"/>
          </a:p>
          <a:p>
            <a:pPr marL="0" indent="0">
              <a:buNone/>
            </a:pPr>
            <a:r>
              <a:rPr lang="en-US" sz="2000" dirty="0" err="1"/>
              <a:t>Deze</a:t>
            </a:r>
            <a:r>
              <a:rPr lang="en-US" sz="2000" dirty="0"/>
              <a:t> </a:t>
            </a:r>
            <a:r>
              <a:rPr lang="en-US" sz="2000" dirty="0" err="1"/>
              <a:t>powerpoint</a:t>
            </a:r>
            <a:r>
              <a:rPr lang="en-US" sz="2000" dirty="0"/>
              <a:t> </a:t>
            </a:r>
            <a:r>
              <a:rPr lang="en-US" sz="2000" dirty="0" err="1"/>
              <a:t>presentatie</a:t>
            </a:r>
            <a:r>
              <a:rPr lang="en-US" sz="2000" dirty="0"/>
              <a:t> </a:t>
            </a:r>
            <a:r>
              <a:rPr lang="en-US" sz="2000" dirty="0" err="1"/>
              <a:t>kunt</a:t>
            </a:r>
            <a:r>
              <a:rPr lang="en-US" sz="2000" dirty="0"/>
              <a:t> u </a:t>
            </a:r>
            <a:r>
              <a:rPr lang="en-US" sz="2000" dirty="0" err="1"/>
              <a:t>teruglezen</a:t>
            </a:r>
            <a:r>
              <a:rPr lang="en-US" sz="2000" dirty="0"/>
              <a:t> op de website van </a:t>
            </a:r>
            <a:r>
              <a:rPr lang="en-US" sz="2000" dirty="0" err="1"/>
              <a:t>Fysiotherapie</a:t>
            </a:r>
            <a:r>
              <a:rPr lang="en-US" sz="2000" dirty="0"/>
              <a:t> De </a:t>
            </a:r>
            <a:r>
              <a:rPr lang="en-US" sz="2000" dirty="0" err="1"/>
              <a:t>Driehoek</a:t>
            </a:r>
            <a:r>
              <a:rPr lang="en-US" sz="2000" dirty="0"/>
              <a:t> via de </a:t>
            </a:r>
            <a:r>
              <a:rPr lang="en-US" sz="2000" dirty="0" err="1"/>
              <a:t>volgende</a:t>
            </a:r>
            <a:r>
              <a:rPr lang="en-US" sz="2000" dirty="0"/>
              <a:t> link:</a:t>
            </a:r>
          </a:p>
          <a:p>
            <a:pPr marL="0" indent="0">
              <a:buNone/>
            </a:pPr>
            <a:endParaRPr lang="en-US" sz="2000" dirty="0"/>
          </a:p>
          <a:p>
            <a:pPr marL="0" indent="0">
              <a:buNone/>
            </a:pPr>
            <a:r>
              <a:rPr lang="en-US" sz="2400" dirty="0"/>
              <a:t>www. fysiotherapiededriehoek.nl/</a:t>
            </a:r>
            <a:r>
              <a:rPr lang="en-US" sz="2400" dirty="0" err="1"/>
              <a:t>nieuws</a:t>
            </a:r>
            <a:r>
              <a:rPr lang="en-US" sz="2400" dirty="0"/>
              <a:t>/</a:t>
            </a:r>
          </a:p>
          <a:p>
            <a:endParaRPr lang="en-US" dirty="0"/>
          </a:p>
        </p:txBody>
      </p:sp>
      <p:pic>
        <p:nvPicPr>
          <p:cNvPr id="6" name="Picture 2" descr="Ontploffend hoofd Emoji 🤯">
            <a:extLst>
              <a:ext uri="{FF2B5EF4-FFF2-40B4-BE49-F238E27FC236}">
                <a16:creationId xmlns:a16="http://schemas.microsoft.com/office/drawing/2014/main" id="{9B13B357-7D57-B7DE-87A2-078CCDF83BD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98413" y="463336"/>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684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BB8C1D0E-0B06-46C9-A8BD-A8E13FF9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0" name="Rectangle 9">
            <a:extLst>
              <a:ext uri="{FF2B5EF4-FFF2-40B4-BE49-F238E27FC236}">
                <a16:creationId xmlns:a16="http://schemas.microsoft.com/office/drawing/2014/main" id="{7D1ADC4A-8537-4084-99C7-F8D378A64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415DEDD7-7B31-4EF1-B7C7-5AEE3208C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7FE0C42-FC32-6C93-7733-1ABDB4A29FC4}"/>
              </a:ext>
            </a:extLst>
          </p:cNvPr>
          <p:cNvSpPr>
            <a:spLocks noGrp="1"/>
          </p:cNvSpPr>
          <p:nvPr>
            <p:ph type="title" idx="4294967295"/>
          </p:nvPr>
        </p:nvSpPr>
        <p:spPr>
          <a:xfrm>
            <a:off x="644849" y="954923"/>
            <a:ext cx="5875694" cy="4504620"/>
          </a:xfrm>
        </p:spPr>
        <p:txBody>
          <a:bodyPr vert="horz" lIns="91440" tIns="45720" rIns="91440" bIns="45720" rtlCol="0" anchor="ctr">
            <a:normAutofit/>
          </a:bodyPr>
          <a:lstStyle/>
          <a:p>
            <a:pPr algn="ctr"/>
            <a:r>
              <a:rPr lang="en-US" sz="9600" spc="800"/>
              <a:t>Vragen?</a:t>
            </a:r>
          </a:p>
        </p:txBody>
      </p:sp>
      <p:sp>
        <p:nvSpPr>
          <p:cNvPr id="14" name="Freeform: Shape 13">
            <a:extLst>
              <a:ext uri="{FF2B5EF4-FFF2-40B4-BE49-F238E27FC236}">
                <a16:creationId xmlns:a16="http://schemas.microsoft.com/office/drawing/2014/main" id="{3242CC7A-3D6E-47A4-B9D1-860978459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Geel vraagteken">
            <a:extLst>
              <a:ext uri="{FF2B5EF4-FFF2-40B4-BE49-F238E27FC236}">
                <a16:creationId xmlns:a16="http://schemas.microsoft.com/office/drawing/2014/main" id="{5AA4F0BE-4255-6995-821E-B5D78190964C}"/>
              </a:ext>
            </a:extLst>
          </p:cNvPr>
          <p:cNvPicPr>
            <a:picLocks noChangeAspect="1"/>
          </p:cNvPicPr>
          <p:nvPr/>
        </p:nvPicPr>
        <p:blipFill rotWithShape="1">
          <a:blip r:embed="rId2"/>
          <a:srcRect l="44366" r="9417"/>
          <a:stretch/>
        </p:blipFill>
        <p:spPr>
          <a:xfrm>
            <a:off x="6909481" y="10"/>
            <a:ext cx="5282519" cy="6857990"/>
          </a:xfrm>
          <a:custGeom>
            <a:avLst/>
            <a:gdLst/>
            <a:ahLst/>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p:spPr>
      </p:pic>
    </p:spTree>
    <p:extLst>
      <p:ext uri="{BB962C8B-B14F-4D97-AF65-F5344CB8AC3E}">
        <p14:creationId xmlns:p14="http://schemas.microsoft.com/office/powerpoint/2010/main" val="2577924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84DA76E-9EA2-C119-2547-966FD81960A7}"/>
              </a:ext>
            </a:extLst>
          </p:cNvPr>
          <p:cNvSpPr>
            <a:spLocks noGrp="1"/>
          </p:cNvSpPr>
          <p:nvPr>
            <p:ph type="title"/>
          </p:nvPr>
        </p:nvSpPr>
        <p:spPr>
          <a:xfrm>
            <a:off x="2895600" y="382385"/>
            <a:ext cx="8534399" cy="1413758"/>
          </a:xfrm>
        </p:spPr>
        <p:txBody>
          <a:bodyPr anchor="b">
            <a:normAutofit/>
          </a:bodyPr>
          <a:lstStyle/>
          <a:p>
            <a:pPr algn="ctr"/>
            <a:r>
              <a:rPr lang="nl-NL" sz="4400"/>
              <a:t>Fysiotherapie tijdens en na borstkanker</a:t>
            </a:r>
          </a:p>
        </p:txBody>
      </p:sp>
      <p:sp>
        <p:nvSpPr>
          <p:cNvPr id="19" name="Freeform: Shape 18">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21" name="Rectangle 20">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86397BFF-F9B0-D25C-4E62-AC2AD4C33563}"/>
              </a:ext>
            </a:extLst>
          </p:cNvPr>
          <p:cNvSpPr>
            <a:spLocks noGrp="1"/>
          </p:cNvSpPr>
          <p:nvPr>
            <p:ph idx="1"/>
          </p:nvPr>
        </p:nvSpPr>
        <p:spPr>
          <a:xfrm>
            <a:off x="2895600" y="2178528"/>
            <a:ext cx="8534400" cy="3701065"/>
          </a:xfrm>
        </p:spPr>
        <p:txBody>
          <a:bodyPr>
            <a:normAutofit/>
          </a:bodyPr>
          <a:lstStyle/>
          <a:p>
            <a:endParaRPr lang="nl-NL" dirty="0"/>
          </a:p>
          <a:p>
            <a:r>
              <a:rPr lang="nl-NL" dirty="0"/>
              <a:t>Donderdag 27 oktober 2022 </a:t>
            </a:r>
          </a:p>
          <a:p>
            <a:r>
              <a:rPr lang="nl-NL" dirty="0"/>
              <a:t>Borstkankervereniging</a:t>
            </a:r>
            <a:r>
              <a:rPr lang="en-US" dirty="0"/>
              <a:t> Nederland, Regio Walcheren</a:t>
            </a:r>
          </a:p>
          <a:p>
            <a:endParaRPr lang="en-US" dirty="0"/>
          </a:p>
          <a:p>
            <a:endParaRPr lang="en-US" dirty="0"/>
          </a:p>
          <a:p>
            <a:r>
              <a:rPr lang="en-US" dirty="0" err="1"/>
              <a:t>Mariëlle</a:t>
            </a:r>
            <a:r>
              <a:rPr lang="en-US" dirty="0"/>
              <a:t> </a:t>
            </a:r>
            <a:r>
              <a:rPr lang="en-US" dirty="0" err="1"/>
              <a:t>Francke</a:t>
            </a:r>
            <a:endParaRPr lang="en-US" dirty="0"/>
          </a:p>
          <a:p>
            <a:r>
              <a:rPr lang="en-US" dirty="0"/>
              <a:t>MSc </a:t>
            </a:r>
            <a:r>
              <a:rPr lang="en-US" dirty="0" err="1"/>
              <a:t>Oncologie</a:t>
            </a:r>
            <a:r>
              <a:rPr lang="en-US" dirty="0"/>
              <a:t> </a:t>
            </a:r>
            <a:r>
              <a:rPr lang="en-US" dirty="0" err="1"/>
              <a:t>Fysiotherapeute</a:t>
            </a:r>
            <a:r>
              <a:rPr lang="en-US" dirty="0"/>
              <a:t> en </a:t>
            </a:r>
            <a:r>
              <a:rPr lang="en-US" dirty="0" err="1"/>
              <a:t>Oedeemfysiotherapeute</a:t>
            </a:r>
            <a:endParaRPr lang="en-US" dirty="0"/>
          </a:p>
          <a:p>
            <a:r>
              <a:rPr lang="en-US" dirty="0" err="1"/>
              <a:t>Fysiotherapie</a:t>
            </a:r>
            <a:r>
              <a:rPr lang="en-US" dirty="0"/>
              <a:t> de </a:t>
            </a:r>
            <a:r>
              <a:rPr lang="en-US" dirty="0" err="1"/>
              <a:t>Driehoek</a:t>
            </a:r>
            <a:r>
              <a:rPr lang="en-US" dirty="0"/>
              <a:t>, </a:t>
            </a:r>
            <a:r>
              <a:rPr lang="en-US" dirty="0" err="1"/>
              <a:t>Serooskerke</a:t>
            </a:r>
            <a:r>
              <a:rPr lang="en-US" dirty="0"/>
              <a:t> Walcheren</a:t>
            </a:r>
          </a:p>
          <a:p>
            <a:pPr marL="0" indent="0">
              <a:buNone/>
            </a:pPr>
            <a:endParaRPr lang="en-US" dirty="0"/>
          </a:p>
        </p:txBody>
      </p:sp>
      <p:pic>
        <p:nvPicPr>
          <p:cNvPr id="5" name="Afbeelding 4" descr="Afbeelding met tekst, illustratie&#10;&#10;Automatisch gegenereerde beschrijving">
            <a:extLst>
              <a:ext uri="{FF2B5EF4-FFF2-40B4-BE49-F238E27FC236}">
                <a16:creationId xmlns:a16="http://schemas.microsoft.com/office/drawing/2014/main" id="{ACD0B2D0-1447-A2F6-8E39-8BA3225673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5214" y="3525411"/>
            <a:ext cx="3237461" cy="898520"/>
          </a:xfrm>
          <a:prstGeom prst="rect">
            <a:avLst/>
          </a:prstGeom>
        </p:spPr>
      </p:pic>
      <p:pic>
        <p:nvPicPr>
          <p:cNvPr id="6" name="Picture 2" descr="Fysiofitness De Driehoek - Home | Facebook">
            <a:extLst>
              <a:ext uri="{FF2B5EF4-FFF2-40B4-BE49-F238E27FC236}">
                <a16:creationId xmlns:a16="http://schemas.microsoft.com/office/drawing/2014/main" id="{BA9A1541-D217-FF58-61DD-C21B4D44B3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4541" y="5792611"/>
            <a:ext cx="3237460" cy="1065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174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EF3F0F-59DF-F776-9BF8-701D7B359B64}"/>
              </a:ext>
            </a:extLst>
          </p:cNvPr>
          <p:cNvSpPr>
            <a:spLocks noGrp="1"/>
          </p:cNvSpPr>
          <p:nvPr>
            <p:ph type="title"/>
          </p:nvPr>
        </p:nvSpPr>
        <p:spPr>
          <a:xfrm>
            <a:off x="2895600" y="382385"/>
            <a:ext cx="8534399" cy="1413758"/>
          </a:xfrm>
        </p:spPr>
        <p:txBody>
          <a:bodyPr anchor="b">
            <a:normAutofit/>
          </a:bodyPr>
          <a:lstStyle/>
          <a:p>
            <a:pPr algn="ctr"/>
            <a:r>
              <a:rPr lang="en-US" sz="4400"/>
              <a:t>Wanneer naar de oncologie fysiotherapeut(e)?</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7585590A-F1C0-3DE3-8D90-60CD21D81A8E}"/>
              </a:ext>
            </a:extLst>
          </p:cNvPr>
          <p:cNvSpPr>
            <a:spLocks noGrp="1"/>
          </p:cNvSpPr>
          <p:nvPr>
            <p:ph idx="1"/>
          </p:nvPr>
        </p:nvSpPr>
        <p:spPr>
          <a:xfrm>
            <a:off x="2895600" y="2178528"/>
            <a:ext cx="8534400" cy="3701065"/>
          </a:xfrm>
        </p:spPr>
        <p:txBody>
          <a:bodyPr>
            <a:normAutofit/>
          </a:bodyPr>
          <a:lstStyle/>
          <a:p>
            <a:pPr>
              <a:lnSpc>
                <a:spcPct val="100000"/>
              </a:lnSpc>
            </a:pPr>
            <a:r>
              <a:rPr lang="nl-NL" dirty="0"/>
              <a:t>U kunt bij een gekwalificeerde fysiotherapeut terecht tijdens en na het gehele ziekteproces. </a:t>
            </a:r>
          </a:p>
          <a:p>
            <a:pPr marL="0" indent="0">
              <a:lnSpc>
                <a:spcPct val="100000"/>
              </a:lnSpc>
              <a:buNone/>
            </a:pPr>
            <a:r>
              <a:rPr lang="nl-NL" dirty="0"/>
              <a:t>	- Tijdens behandeling; behouden van…, beperken van bijwerkingen…, 	aanpassen van…, doelen…, beter aanslaan van behandeling… </a:t>
            </a:r>
          </a:p>
          <a:p>
            <a:pPr marL="0" indent="0">
              <a:lnSpc>
                <a:spcPct val="100000"/>
              </a:lnSpc>
              <a:buNone/>
            </a:pPr>
            <a:r>
              <a:rPr lang="nl-NL" dirty="0"/>
              <a:t>	- Na behandeling; opbouwen van…, naar doelen toe werken…</a:t>
            </a:r>
          </a:p>
          <a:p>
            <a:pPr>
              <a:lnSpc>
                <a:spcPct val="100000"/>
              </a:lnSpc>
            </a:pPr>
            <a:endParaRPr lang="nl-NL" dirty="0"/>
          </a:p>
          <a:p>
            <a:pPr>
              <a:lnSpc>
                <a:spcPct val="100000"/>
              </a:lnSpc>
            </a:pPr>
            <a:r>
              <a:rPr lang="nl-NL" dirty="0"/>
              <a:t>Oncologie fysiotherapie in elk stadium van de ziekte.</a:t>
            </a:r>
          </a:p>
          <a:p>
            <a:pPr marL="0" indent="0">
              <a:lnSpc>
                <a:spcPct val="100000"/>
              </a:lnSpc>
              <a:buNone/>
            </a:pPr>
            <a:r>
              <a:rPr lang="nl-NL" dirty="0"/>
              <a:t>	- Curatief; </a:t>
            </a:r>
            <a:r>
              <a:rPr lang="nl-NL" dirty="0" err="1"/>
              <a:t>QvL</a:t>
            </a:r>
            <a:r>
              <a:rPr lang="nl-NL" dirty="0"/>
              <a:t>, behouden van…, terugwinnen/behouden van… </a:t>
            </a:r>
            <a:br>
              <a:rPr lang="nl-NL" dirty="0"/>
            </a:br>
            <a:r>
              <a:rPr lang="nl-NL" dirty="0"/>
              <a:t>	- Palliatief; </a:t>
            </a:r>
            <a:r>
              <a:rPr lang="nl-NL" dirty="0" err="1"/>
              <a:t>QvL</a:t>
            </a:r>
            <a:r>
              <a:rPr lang="nl-NL" dirty="0"/>
              <a:t>, behouden van…</a:t>
            </a:r>
            <a:br>
              <a:rPr lang="nl-NL" dirty="0"/>
            </a:br>
            <a:r>
              <a:rPr lang="nl-NL" dirty="0"/>
              <a:t>	- Terminaal; </a:t>
            </a:r>
            <a:r>
              <a:rPr lang="nl-NL" dirty="0" err="1"/>
              <a:t>QvL</a:t>
            </a:r>
            <a:r>
              <a:rPr lang="nl-NL" dirty="0"/>
              <a:t>, comfort patiënt</a:t>
            </a:r>
          </a:p>
          <a:p>
            <a:pPr>
              <a:lnSpc>
                <a:spcPct val="100000"/>
              </a:lnSpc>
            </a:pPr>
            <a:endParaRPr lang="en-US" dirty="0"/>
          </a:p>
        </p:txBody>
      </p:sp>
    </p:spTree>
    <p:extLst>
      <p:ext uri="{BB962C8B-B14F-4D97-AF65-F5344CB8AC3E}">
        <p14:creationId xmlns:p14="http://schemas.microsoft.com/office/powerpoint/2010/main" val="81818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D447197-4809-8ABA-16CF-904522C7067F}"/>
              </a:ext>
            </a:extLst>
          </p:cNvPr>
          <p:cNvSpPr>
            <a:spLocks noGrp="1"/>
          </p:cNvSpPr>
          <p:nvPr>
            <p:ph type="title"/>
          </p:nvPr>
        </p:nvSpPr>
        <p:spPr>
          <a:xfrm>
            <a:off x="761995" y="1153287"/>
            <a:ext cx="3762375" cy="4551426"/>
          </a:xfrm>
        </p:spPr>
        <p:txBody>
          <a:bodyPr anchor="ctr">
            <a:normAutofit/>
          </a:bodyPr>
          <a:lstStyle/>
          <a:p>
            <a:pPr algn="r"/>
            <a:r>
              <a:rPr lang="en-US" sz="3200" dirty="0" err="1"/>
              <a:t>Oncologie</a:t>
            </a:r>
            <a:r>
              <a:rPr lang="en-US" sz="3200" dirty="0"/>
              <a:t> </a:t>
            </a:r>
            <a:r>
              <a:rPr lang="en-US" sz="3200" dirty="0" err="1"/>
              <a:t>Fysiotherapeut</a:t>
            </a:r>
            <a:r>
              <a:rPr lang="en-US" sz="3200" dirty="0"/>
              <a:t>(e) </a:t>
            </a:r>
          </a:p>
        </p:txBody>
      </p:sp>
      <p:cxnSp>
        <p:nvCxnSpPr>
          <p:cNvPr id="10" name="Straight Connector 9">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FA8B77CC-A11D-91EA-E54A-6A6B1B63A258}"/>
              </a:ext>
            </a:extLst>
          </p:cNvPr>
          <p:cNvSpPr>
            <a:spLocks noGrp="1"/>
          </p:cNvSpPr>
          <p:nvPr>
            <p:ph idx="1"/>
          </p:nvPr>
        </p:nvSpPr>
        <p:spPr>
          <a:xfrm>
            <a:off x="4976031" y="1153287"/>
            <a:ext cx="6453969" cy="4551426"/>
          </a:xfrm>
        </p:spPr>
        <p:txBody>
          <a:bodyPr anchor="ctr">
            <a:normAutofit/>
          </a:bodyPr>
          <a:lstStyle/>
          <a:p>
            <a:pPr marL="0" indent="0">
              <a:buNone/>
            </a:pPr>
            <a:r>
              <a:rPr lang="nl-NL" sz="1600" b="0" i="1" u="sng" dirty="0"/>
              <a:t>Fysiotherapeuten die geregistreerd staan bij </a:t>
            </a:r>
            <a:r>
              <a:rPr lang="nl-NL" sz="1600" b="0" i="1" u="sng" dirty="0" err="1"/>
              <a:t>Onconet</a:t>
            </a:r>
            <a:r>
              <a:rPr lang="nl-NL" sz="1600" b="0" i="1" u="sng" dirty="0"/>
              <a:t> en de </a:t>
            </a:r>
            <a:r>
              <a:rPr lang="nl-NL" sz="1600" i="1" u="sng" dirty="0"/>
              <a:t>Verwijsgidskanker </a:t>
            </a:r>
            <a:r>
              <a:rPr lang="nl-NL" sz="1600" b="0" i="1" dirty="0"/>
              <a:t>zijn geschoold om training te geven aan mensen tijdens of na de medische behandeling tegen kanker. </a:t>
            </a:r>
            <a:r>
              <a:rPr lang="nl-NL" sz="1600" i="1" dirty="0"/>
              <a:t>Zij h</a:t>
            </a:r>
            <a:r>
              <a:rPr lang="nl-NL" sz="1600" b="0" i="1" dirty="0"/>
              <a:t>ebben kennis </a:t>
            </a:r>
            <a:r>
              <a:rPr lang="nl-NL" sz="1600" i="1" dirty="0"/>
              <a:t>van </a:t>
            </a:r>
            <a:r>
              <a:rPr lang="nl-NL" sz="1600" b="0" i="1" dirty="0"/>
              <a:t>wat kanker(behandelingen) met het lichaam en de conditie doet en tegen welke beperkingen </a:t>
            </a:r>
            <a:r>
              <a:rPr lang="nl-NL" sz="1600" i="1" dirty="0"/>
              <a:t>de patiënten </a:t>
            </a:r>
            <a:r>
              <a:rPr lang="nl-NL" sz="1600" b="0" i="1" dirty="0"/>
              <a:t>kunnen aanlopen. </a:t>
            </a:r>
          </a:p>
          <a:p>
            <a:pPr marL="0" indent="0">
              <a:buNone/>
            </a:pPr>
            <a:r>
              <a:rPr lang="nl-NL" sz="1600" i="1" dirty="0"/>
              <a:t>MSc oncologie fysiotherapeuten zijn geschoold op wetenschappelijk niveau.</a:t>
            </a:r>
          </a:p>
          <a:p>
            <a:pPr marL="0" indent="0">
              <a:buNone/>
            </a:pPr>
            <a:endParaRPr lang="en-US" sz="1600" dirty="0"/>
          </a:p>
          <a:p>
            <a:endParaRPr lang="en-US" sz="1600" dirty="0"/>
          </a:p>
        </p:txBody>
      </p:sp>
      <p:sp>
        <p:nvSpPr>
          <p:cNvPr id="12" name="Rectangle 11">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Afbeelding 4">
            <a:extLst>
              <a:ext uri="{FF2B5EF4-FFF2-40B4-BE49-F238E27FC236}">
                <a16:creationId xmlns:a16="http://schemas.microsoft.com/office/drawing/2014/main" id="{C2691ECC-B1B7-90DD-C018-BD9A4963F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7547" y="4248870"/>
            <a:ext cx="4276773" cy="1814065"/>
          </a:xfrm>
          <a:prstGeom prst="rect">
            <a:avLst/>
          </a:prstGeom>
        </p:spPr>
      </p:pic>
    </p:spTree>
    <p:extLst>
      <p:ext uri="{BB962C8B-B14F-4D97-AF65-F5344CB8AC3E}">
        <p14:creationId xmlns:p14="http://schemas.microsoft.com/office/powerpoint/2010/main" val="112002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22C3B48-99E5-4B5C-8E49-15C2A9552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DB7DF470-085C-108C-FA3F-B7953A0AA900}"/>
              </a:ext>
            </a:extLst>
          </p:cNvPr>
          <p:cNvSpPr>
            <a:spLocks noGrp="1"/>
          </p:cNvSpPr>
          <p:nvPr>
            <p:ph type="title"/>
          </p:nvPr>
        </p:nvSpPr>
        <p:spPr>
          <a:xfrm>
            <a:off x="8050787" y="482321"/>
            <a:ext cx="3656581" cy="5571625"/>
          </a:xfrm>
        </p:spPr>
        <p:txBody>
          <a:bodyPr anchor="ctr">
            <a:normAutofit/>
          </a:bodyPr>
          <a:lstStyle/>
          <a:p>
            <a:r>
              <a:rPr lang="en-US" sz="3600"/>
              <a:t>Therapie</a:t>
            </a:r>
            <a:br>
              <a:rPr lang="en-US" sz="3600"/>
            </a:br>
            <a:r>
              <a:rPr lang="en-US" sz="3600"/>
              <a:t>(oncologie fysiotherapie) </a:t>
            </a:r>
          </a:p>
        </p:txBody>
      </p:sp>
      <p:sp>
        <p:nvSpPr>
          <p:cNvPr id="12" name="Freeform 10">
            <a:extLst>
              <a:ext uri="{FF2B5EF4-FFF2-40B4-BE49-F238E27FC236}">
                <a16:creationId xmlns:a16="http://schemas.microsoft.com/office/drawing/2014/main" id="{C67B4E51-3288-4A1F-A92C-87C9401EDE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4" name="Rectangle 13">
            <a:extLst>
              <a:ext uri="{FF2B5EF4-FFF2-40B4-BE49-F238E27FC236}">
                <a16:creationId xmlns:a16="http://schemas.microsoft.com/office/drawing/2014/main" id="{D3E95A6B-F840-413C-9E78-C33C02FFA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32909C4E-7838-7CA1-1A60-AF8265B0424F}"/>
              </a:ext>
            </a:extLst>
          </p:cNvPr>
          <p:cNvGraphicFramePr>
            <a:graphicFrameLocks noGrp="1"/>
          </p:cNvGraphicFramePr>
          <p:nvPr>
            <p:ph idx="1"/>
            <p:extLst>
              <p:ext uri="{D42A27DB-BD31-4B8C-83A1-F6EECF244321}">
                <p14:modId xmlns:p14="http://schemas.microsoft.com/office/powerpoint/2010/main" val="3087846729"/>
              </p:ext>
            </p:extLst>
          </p:nvPr>
        </p:nvGraphicFramePr>
        <p:xfrm>
          <a:off x="765175" y="481013"/>
          <a:ext cx="6305550" cy="5573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kstvak 18">
            <a:extLst>
              <a:ext uri="{FF2B5EF4-FFF2-40B4-BE49-F238E27FC236}">
                <a16:creationId xmlns:a16="http://schemas.microsoft.com/office/drawing/2014/main" id="{718C17E0-1A32-E7FD-A02F-DDD1EDDE0D9F}"/>
              </a:ext>
            </a:extLst>
          </p:cNvPr>
          <p:cNvSpPr txBox="1"/>
          <p:nvPr/>
        </p:nvSpPr>
        <p:spPr>
          <a:xfrm>
            <a:off x="4898570" y="481013"/>
            <a:ext cx="2172155" cy="938719"/>
          </a:xfrm>
          <a:prstGeom prst="rect">
            <a:avLst/>
          </a:prstGeom>
          <a:noFill/>
        </p:spPr>
        <p:txBody>
          <a:bodyPr wrap="square" rtlCol="0">
            <a:spAutoFit/>
          </a:bodyPr>
          <a:lstStyle/>
          <a:p>
            <a:pPr marL="171450" indent="-171450">
              <a:buFontTx/>
              <a:buChar char="-"/>
            </a:pPr>
            <a:endParaRPr lang="en-US" sz="1100" dirty="0"/>
          </a:p>
          <a:p>
            <a:pPr marL="171450" indent="-171450">
              <a:buFontTx/>
              <a:buChar char="-"/>
            </a:pPr>
            <a:r>
              <a:rPr lang="en-US" sz="1100" dirty="0" err="1"/>
              <a:t>Vermoeidheid</a:t>
            </a:r>
            <a:r>
              <a:rPr lang="en-US" sz="1100" dirty="0"/>
              <a:t>, </a:t>
            </a:r>
            <a:r>
              <a:rPr lang="en-US" sz="1100" dirty="0" err="1"/>
              <a:t>kracht</a:t>
            </a:r>
            <a:r>
              <a:rPr lang="en-US" sz="1100" dirty="0"/>
              <a:t>, </a:t>
            </a:r>
            <a:r>
              <a:rPr lang="en-US" sz="1100" dirty="0" err="1"/>
              <a:t>conditie</a:t>
            </a:r>
            <a:r>
              <a:rPr lang="en-US" sz="1100" dirty="0"/>
              <a:t>, </a:t>
            </a:r>
            <a:r>
              <a:rPr lang="en-US" sz="1100" dirty="0" err="1"/>
              <a:t>evenwicht</a:t>
            </a:r>
            <a:endParaRPr lang="en-US" sz="1100" dirty="0"/>
          </a:p>
          <a:p>
            <a:pPr marL="171450" indent="-171450">
              <a:buFontTx/>
              <a:buChar char="-"/>
            </a:pPr>
            <a:endParaRPr lang="en-US" sz="1100" dirty="0"/>
          </a:p>
          <a:p>
            <a:pPr marL="171450" indent="-171450">
              <a:buFontTx/>
              <a:buChar char="-"/>
            </a:pPr>
            <a:r>
              <a:rPr lang="en-US" sz="1100" dirty="0" err="1"/>
              <a:t>Individueel</a:t>
            </a:r>
            <a:r>
              <a:rPr lang="en-US" sz="1100" dirty="0"/>
              <a:t> of </a:t>
            </a:r>
            <a:r>
              <a:rPr lang="en-US" sz="1100" dirty="0" err="1"/>
              <a:t>groepsverband</a:t>
            </a:r>
            <a:endParaRPr lang="en-US" sz="1100" dirty="0"/>
          </a:p>
        </p:txBody>
      </p:sp>
    </p:spTree>
    <p:extLst>
      <p:ext uri="{BB962C8B-B14F-4D97-AF65-F5344CB8AC3E}">
        <p14:creationId xmlns:p14="http://schemas.microsoft.com/office/powerpoint/2010/main" val="240569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9658086-4332-8745-9D16-6EA156BF8CFE}"/>
              </a:ext>
            </a:extLst>
          </p:cNvPr>
          <p:cNvSpPr>
            <a:spLocks noGrp="1"/>
          </p:cNvSpPr>
          <p:nvPr>
            <p:ph type="title"/>
          </p:nvPr>
        </p:nvSpPr>
        <p:spPr>
          <a:xfrm>
            <a:off x="761995" y="1153287"/>
            <a:ext cx="3781429" cy="4551426"/>
          </a:xfrm>
        </p:spPr>
        <p:txBody>
          <a:bodyPr anchor="ctr">
            <a:normAutofit/>
          </a:bodyPr>
          <a:lstStyle/>
          <a:p>
            <a:pPr algn="r"/>
            <a:r>
              <a:rPr lang="nl-NL" sz="3200" dirty="0"/>
              <a:t>Oedeem</a:t>
            </a:r>
            <a:r>
              <a:rPr lang="en-US" sz="3200" dirty="0"/>
              <a:t> </a:t>
            </a:r>
            <a:r>
              <a:rPr lang="en-US" sz="3200" dirty="0" err="1"/>
              <a:t>fysiotherapeut</a:t>
            </a:r>
            <a:r>
              <a:rPr lang="en-US" sz="3200" dirty="0"/>
              <a:t>(e) </a:t>
            </a:r>
          </a:p>
        </p:txBody>
      </p:sp>
      <p:cxnSp>
        <p:nvCxnSpPr>
          <p:cNvPr id="10" name="Straight Connector 9">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FD3F6E7E-351B-6AAF-40D4-1CBA5C710872}"/>
              </a:ext>
            </a:extLst>
          </p:cNvPr>
          <p:cNvSpPr>
            <a:spLocks noGrp="1"/>
          </p:cNvSpPr>
          <p:nvPr>
            <p:ph idx="1"/>
          </p:nvPr>
        </p:nvSpPr>
        <p:spPr>
          <a:xfrm>
            <a:off x="4976031" y="1153287"/>
            <a:ext cx="6453969" cy="4551426"/>
          </a:xfrm>
        </p:spPr>
        <p:txBody>
          <a:bodyPr anchor="ctr">
            <a:normAutofit/>
          </a:bodyPr>
          <a:lstStyle/>
          <a:p>
            <a:pPr marL="0" indent="0">
              <a:buNone/>
            </a:pPr>
            <a:r>
              <a:rPr lang="nl-NL" sz="1600" b="0" i="1" u="sng" dirty="0"/>
              <a:t>Oedeemfysiotherapeuten van NVFL of MLDV </a:t>
            </a:r>
            <a:r>
              <a:rPr lang="nl-NL" sz="1600" b="0" i="1" dirty="0"/>
              <a:t>zijn geschoold in het behandelen van (lymf)oedeem</a:t>
            </a:r>
            <a:r>
              <a:rPr lang="nl-NL" sz="1600" i="1" dirty="0"/>
              <a:t> en</a:t>
            </a:r>
            <a:r>
              <a:rPr lang="nl-NL" sz="1600" b="0" i="1" dirty="0"/>
              <a:t> littekenweefsel. </a:t>
            </a:r>
            <a:endParaRPr lang="en-US" sz="1600" dirty="0"/>
          </a:p>
          <a:p>
            <a:endParaRPr lang="en-US" sz="1600" dirty="0"/>
          </a:p>
        </p:txBody>
      </p:sp>
      <p:sp>
        <p:nvSpPr>
          <p:cNvPr id="12" name="Rectangle 11">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Afbeelding 4" descr="Afbeelding met tekst&#10;&#10;Automatisch gegenereerde beschrijving">
            <a:extLst>
              <a:ext uri="{FF2B5EF4-FFF2-40B4-BE49-F238E27FC236}">
                <a16:creationId xmlns:a16="http://schemas.microsoft.com/office/drawing/2014/main" id="{E2B7432D-814E-8E4A-3C4E-2FAF4CA656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568" y="5150725"/>
            <a:ext cx="4193071" cy="954593"/>
          </a:xfrm>
          <a:prstGeom prst="rect">
            <a:avLst/>
          </a:prstGeom>
        </p:spPr>
      </p:pic>
    </p:spTree>
    <p:extLst>
      <p:ext uri="{BB962C8B-B14F-4D97-AF65-F5344CB8AC3E}">
        <p14:creationId xmlns:p14="http://schemas.microsoft.com/office/powerpoint/2010/main" val="1624072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DE9263B-589B-59A0-3BEF-0149BD299F84}"/>
              </a:ext>
            </a:extLst>
          </p:cNvPr>
          <p:cNvSpPr>
            <a:spLocks noGrp="1"/>
          </p:cNvSpPr>
          <p:nvPr>
            <p:ph type="title"/>
          </p:nvPr>
        </p:nvSpPr>
        <p:spPr>
          <a:xfrm>
            <a:off x="2895600" y="382385"/>
            <a:ext cx="8534399" cy="1413758"/>
          </a:xfrm>
        </p:spPr>
        <p:txBody>
          <a:bodyPr anchor="b">
            <a:normAutofit/>
          </a:bodyPr>
          <a:lstStyle/>
          <a:p>
            <a:pPr algn="ctr"/>
            <a:r>
              <a:rPr lang="nl-NL" sz="4400"/>
              <a:t>Lymfoedeem, littekenweefsel, fascie technieken</a:t>
            </a:r>
            <a:endParaRPr lang="en-US" sz="4400"/>
          </a:p>
        </p:txBody>
      </p:sp>
      <p:sp>
        <p:nvSpPr>
          <p:cNvPr id="19" name="Freeform: Shape 18">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21" name="Rectangle 20">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41FE54C1-8775-A1DB-2749-2F3D15206AA4}"/>
              </a:ext>
            </a:extLst>
          </p:cNvPr>
          <p:cNvSpPr>
            <a:spLocks noGrp="1"/>
          </p:cNvSpPr>
          <p:nvPr>
            <p:ph idx="1"/>
          </p:nvPr>
        </p:nvSpPr>
        <p:spPr>
          <a:xfrm>
            <a:off x="2895600" y="2178528"/>
            <a:ext cx="8534400" cy="3701065"/>
          </a:xfrm>
        </p:spPr>
        <p:txBody>
          <a:bodyPr>
            <a:normAutofit/>
          </a:bodyPr>
          <a:lstStyle/>
          <a:p>
            <a:r>
              <a:rPr lang="nl-NL" dirty="0"/>
              <a:t>Primair en secundair oedeem</a:t>
            </a:r>
          </a:p>
          <a:p>
            <a:pPr lvl="1"/>
            <a:r>
              <a:rPr lang="nl-NL" dirty="0"/>
              <a:t>Onder lymfoedeem wordt verstaan een (zichtbare) zwelling van weefsel door ophoping van eiwitrijk vocht in het interstitium ten gevolge van een stoornis in aanleg of functie van lymfestructuren of een afvloedbelemmering van de lymfevaten</a:t>
            </a:r>
          </a:p>
          <a:p>
            <a:r>
              <a:rPr lang="nl-NL" dirty="0"/>
              <a:t>Fibrose </a:t>
            </a:r>
          </a:p>
          <a:p>
            <a:pPr lvl="1"/>
            <a:r>
              <a:rPr lang="nl-NL" dirty="0"/>
              <a:t>Wanneer oedeem langdurig aanwezig is, kan dit zorgen voor verharding in de huid </a:t>
            </a:r>
            <a:r>
              <a:rPr lang="nl-NL" b="0" i="0" dirty="0">
                <a:effectLst/>
              </a:rPr>
              <a:t>en zelfs leiden tot </a:t>
            </a:r>
            <a:r>
              <a:rPr lang="nl-NL" b="0" i="0" dirty="0" err="1">
                <a:effectLst/>
              </a:rPr>
              <a:t>verbindweefseling</a:t>
            </a:r>
            <a:r>
              <a:rPr lang="nl-NL" b="0" i="0" dirty="0">
                <a:effectLst/>
              </a:rPr>
              <a:t> van de huid(littekenweefsel). Dit wordt </a:t>
            </a:r>
            <a:r>
              <a:rPr lang="nl-NL" b="1" i="0" dirty="0">
                <a:effectLst/>
              </a:rPr>
              <a:t>fibrose</a:t>
            </a:r>
            <a:r>
              <a:rPr lang="nl-NL" b="0" i="0" dirty="0">
                <a:effectLst/>
              </a:rPr>
              <a:t> genoemd.</a:t>
            </a:r>
            <a:endParaRPr lang="nl-NL" dirty="0"/>
          </a:p>
          <a:p>
            <a:r>
              <a:rPr lang="nl-NL" dirty="0"/>
              <a:t>Littekenweefsel</a:t>
            </a:r>
          </a:p>
          <a:p>
            <a:r>
              <a:rPr lang="nl-NL" dirty="0" err="1"/>
              <a:t>Axillary</a:t>
            </a:r>
            <a:r>
              <a:rPr lang="nl-NL" dirty="0"/>
              <a:t> web </a:t>
            </a:r>
            <a:r>
              <a:rPr lang="nl-NL" dirty="0" err="1"/>
              <a:t>syndrome</a:t>
            </a:r>
            <a:r>
              <a:rPr lang="nl-NL" dirty="0"/>
              <a:t> (AWS)</a:t>
            </a:r>
          </a:p>
          <a:p>
            <a:endParaRPr lang="en-US" dirty="0"/>
          </a:p>
        </p:txBody>
      </p:sp>
    </p:spTree>
    <p:extLst>
      <p:ext uri="{BB962C8B-B14F-4D97-AF65-F5344CB8AC3E}">
        <p14:creationId xmlns:p14="http://schemas.microsoft.com/office/powerpoint/2010/main" val="178087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8" name="Picture 2" descr="Lymfedrainage en Oedeemtherapie | fysiotherapiepraktijk Fysio Steins |  Hoogstraat | regio Oss">
            <a:extLst>
              <a:ext uri="{FF2B5EF4-FFF2-40B4-BE49-F238E27FC236}">
                <a16:creationId xmlns:a16="http://schemas.microsoft.com/office/drawing/2014/main" id="{45722546-9733-C5E3-CFA8-6CA40BAC19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106" r="9125"/>
          <a:stretch/>
        </p:blipFill>
        <p:spPr bwMode="auto">
          <a:xfrm>
            <a:off x="7338646" y="10"/>
            <a:ext cx="4853354" cy="6857990"/>
          </a:xfrm>
          <a:prstGeom prst="rect">
            <a:avLst/>
          </a:prstGeom>
          <a:noFill/>
          <a:extLst>
            <a:ext uri="{909E8E84-426E-40DD-AFC4-6F175D3DCCD1}">
              <a14:hiddenFill xmlns:a14="http://schemas.microsoft.com/office/drawing/2010/main">
                <a:solidFill>
                  <a:srgbClr val="FFFFFF"/>
                </a:solidFill>
              </a14:hiddenFill>
            </a:ext>
          </a:extLst>
        </p:spPr>
      </p:pic>
      <p:sp>
        <p:nvSpPr>
          <p:cNvPr id="23" name="Freeform 10">
            <a:extLst>
              <a:ext uri="{FF2B5EF4-FFF2-40B4-BE49-F238E27FC236}">
                <a16:creationId xmlns:a16="http://schemas.microsoft.com/office/drawing/2014/main" id="{E1CE536E-134A-4A35-900B-30F927D5B5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itel 1">
            <a:extLst>
              <a:ext uri="{FF2B5EF4-FFF2-40B4-BE49-F238E27FC236}">
                <a16:creationId xmlns:a16="http://schemas.microsoft.com/office/drawing/2014/main" id="{15FF8F97-6065-058B-07FC-732094B7DE65}"/>
              </a:ext>
            </a:extLst>
          </p:cNvPr>
          <p:cNvSpPr>
            <a:spLocks noGrp="1"/>
          </p:cNvSpPr>
          <p:nvPr>
            <p:ph type="title"/>
          </p:nvPr>
        </p:nvSpPr>
        <p:spPr>
          <a:xfrm>
            <a:off x="765051" y="382385"/>
            <a:ext cx="6015897" cy="1492132"/>
          </a:xfrm>
        </p:spPr>
        <p:txBody>
          <a:bodyPr>
            <a:normAutofit/>
          </a:bodyPr>
          <a:lstStyle/>
          <a:p>
            <a:r>
              <a:rPr lang="en-US" sz="4300"/>
              <a:t>Therapie</a:t>
            </a:r>
            <a:br>
              <a:rPr lang="en-US" sz="4300"/>
            </a:br>
            <a:r>
              <a:rPr lang="en-US" sz="4300"/>
              <a:t>(oedeemfysiotherapie)</a:t>
            </a:r>
          </a:p>
        </p:txBody>
      </p:sp>
      <p:sp>
        <p:nvSpPr>
          <p:cNvPr id="25" name="Rectangle 24">
            <a:extLst>
              <a:ext uri="{FF2B5EF4-FFF2-40B4-BE49-F238E27FC236}">
                <a16:creationId xmlns:a16="http://schemas.microsoft.com/office/drawing/2014/main" id="{FA0382D1-1594-4E3D-842E-04E1E5E75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a:extLst>
              <a:ext uri="{FF2B5EF4-FFF2-40B4-BE49-F238E27FC236}">
                <a16:creationId xmlns:a16="http://schemas.microsoft.com/office/drawing/2014/main" id="{6A5B3A90-1AD6-3EFA-19D3-65A13AFB6ED0}"/>
              </a:ext>
            </a:extLst>
          </p:cNvPr>
          <p:cNvSpPr>
            <a:spLocks noGrp="1"/>
          </p:cNvSpPr>
          <p:nvPr>
            <p:ph idx="1"/>
          </p:nvPr>
        </p:nvSpPr>
        <p:spPr>
          <a:xfrm>
            <a:off x="765051" y="2286001"/>
            <a:ext cx="6015897" cy="3593591"/>
          </a:xfrm>
        </p:spPr>
        <p:txBody>
          <a:bodyPr>
            <a:normAutofit/>
          </a:bodyPr>
          <a:lstStyle/>
          <a:p>
            <a:r>
              <a:rPr lang="en-US" dirty="0" err="1"/>
              <a:t>Lymfdrainage</a:t>
            </a:r>
            <a:endParaRPr lang="en-US" dirty="0"/>
          </a:p>
          <a:p>
            <a:r>
              <a:rPr lang="en-US" dirty="0" err="1"/>
              <a:t>Litteken</a:t>
            </a:r>
            <a:r>
              <a:rPr lang="en-US" dirty="0"/>
              <a:t> massage /</a:t>
            </a:r>
            <a:r>
              <a:rPr lang="en-US" dirty="0" err="1"/>
              <a:t>fascie</a:t>
            </a:r>
            <a:r>
              <a:rPr lang="en-US" dirty="0"/>
              <a:t> </a:t>
            </a:r>
            <a:r>
              <a:rPr lang="en-US" dirty="0" err="1"/>
              <a:t>technieken</a:t>
            </a:r>
            <a:endParaRPr lang="en-US" dirty="0"/>
          </a:p>
          <a:p>
            <a:r>
              <a:rPr lang="en-US" dirty="0" err="1"/>
              <a:t>Tapen</a:t>
            </a:r>
            <a:endParaRPr lang="en-US" dirty="0"/>
          </a:p>
          <a:p>
            <a:r>
              <a:rPr lang="en-US" dirty="0" err="1"/>
              <a:t>Compressie</a:t>
            </a:r>
            <a:r>
              <a:rPr lang="en-US" dirty="0"/>
              <a:t> </a:t>
            </a:r>
            <a:r>
              <a:rPr lang="en-US" dirty="0" err="1"/>
              <a:t>therapie</a:t>
            </a:r>
            <a:r>
              <a:rPr lang="en-US" dirty="0"/>
              <a:t> </a:t>
            </a:r>
          </a:p>
          <a:p>
            <a:r>
              <a:rPr lang="en-US" dirty="0" err="1"/>
              <a:t>Oefentherapie</a:t>
            </a:r>
            <a:endParaRPr lang="en-US" dirty="0"/>
          </a:p>
          <a:p>
            <a:r>
              <a:rPr lang="en-US" dirty="0" err="1"/>
              <a:t>Zelfmangement</a:t>
            </a:r>
            <a:r>
              <a:rPr lang="en-US" dirty="0"/>
              <a:t> </a:t>
            </a:r>
          </a:p>
        </p:txBody>
      </p:sp>
    </p:spTree>
    <p:extLst>
      <p:ext uri="{BB962C8B-B14F-4D97-AF65-F5344CB8AC3E}">
        <p14:creationId xmlns:p14="http://schemas.microsoft.com/office/powerpoint/2010/main" val="2245276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26">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el 21">
            <a:extLst>
              <a:ext uri="{FF2B5EF4-FFF2-40B4-BE49-F238E27FC236}">
                <a16:creationId xmlns:a16="http://schemas.microsoft.com/office/drawing/2014/main" id="{A359127B-2CCC-CD41-B01C-F74595CE7A6B}"/>
              </a:ext>
            </a:extLst>
          </p:cNvPr>
          <p:cNvSpPr>
            <a:spLocks noGrp="1"/>
          </p:cNvSpPr>
          <p:nvPr>
            <p:ph type="title"/>
          </p:nvPr>
        </p:nvSpPr>
        <p:spPr>
          <a:xfrm>
            <a:off x="2895600" y="382385"/>
            <a:ext cx="8534399" cy="1413758"/>
          </a:xfrm>
        </p:spPr>
        <p:txBody>
          <a:bodyPr anchor="b">
            <a:normAutofit/>
          </a:bodyPr>
          <a:lstStyle/>
          <a:p>
            <a:pPr algn="ctr"/>
            <a:r>
              <a:rPr lang="en-US" sz="4400"/>
              <a:t>Huiswerkoefeningen oedeem</a:t>
            </a:r>
          </a:p>
        </p:txBody>
      </p:sp>
      <p:sp>
        <p:nvSpPr>
          <p:cNvPr id="25" name="Freeform: Shape 28">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26" name="Rectangle 30">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Tijdelijke aanduiding voor inhoud 5">
            <a:extLst>
              <a:ext uri="{FF2B5EF4-FFF2-40B4-BE49-F238E27FC236}">
                <a16:creationId xmlns:a16="http://schemas.microsoft.com/office/drawing/2014/main" id="{81F33954-2E70-42E0-25C6-BEE29DF2E6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5151" y="1884845"/>
            <a:ext cx="7915274" cy="4590770"/>
          </a:xfrm>
        </p:spPr>
      </p:pic>
    </p:spTree>
    <p:extLst>
      <p:ext uri="{BB962C8B-B14F-4D97-AF65-F5344CB8AC3E}">
        <p14:creationId xmlns:p14="http://schemas.microsoft.com/office/powerpoint/2010/main" val="4022758018"/>
      </p:ext>
    </p:extLst>
  </p:cSld>
  <p:clrMapOvr>
    <a:masterClrMapping/>
  </p:clrMapOvr>
</p:sld>
</file>

<file path=ppt/theme/theme1.xml><?xml version="1.0" encoding="utf-8"?>
<a:theme xmlns:a="http://schemas.openxmlformats.org/drawingml/2006/main" name="Badge">
  <a:themeElements>
    <a:clrScheme name="Geel">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280</TotalTime>
  <Words>540</Words>
  <Application>Microsoft Office PowerPoint</Application>
  <PresentationFormat>Breedbeeld</PresentationFormat>
  <Paragraphs>77</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Gill Sans MT</vt:lpstr>
      <vt:lpstr>Impact</vt:lpstr>
      <vt:lpstr>Badge</vt:lpstr>
      <vt:lpstr>Fysiotherapie tijdens en na borstkanker</vt:lpstr>
      <vt:lpstr>Fysiotherapie tijdens en na borstkanker</vt:lpstr>
      <vt:lpstr>Wanneer naar de oncologie fysiotherapeut(e)?</vt:lpstr>
      <vt:lpstr>Oncologie Fysiotherapeut(e) </vt:lpstr>
      <vt:lpstr>Therapie (oncologie fysiotherapie) </vt:lpstr>
      <vt:lpstr>Oedeem fysiotherapeut(e) </vt:lpstr>
      <vt:lpstr>Lymfoedeem, littekenweefsel, fascie technieken</vt:lpstr>
      <vt:lpstr>Therapie (oedeemfysiotherapie)</vt:lpstr>
      <vt:lpstr>Huiswerkoefeningen oedeem</vt:lpstr>
      <vt:lpstr>Vergoeding Fysiotherapie Na en Tijdens Kanker</vt:lpstr>
      <vt:lpstr>Waar kan Ik een gekwalificeerde fysiotherapeut(e) vinden? </vt:lpstr>
      <vt:lpstr>Teruglezen?</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Fysiotherapie tijdens en na borstkanker</dc:title>
  <dc:creator>Tom Harthoorn</dc:creator>
  <cp:lastModifiedBy>Fysio</cp:lastModifiedBy>
  <cp:revision>6</cp:revision>
  <dcterms:created xsi:type="dcterms:W3CDTF">2022-10-17T18:32:10Z</dcterms:created>
  <dcterms:modified xsi:type="dcterms:W3CDTF">2022-10-28T16:18:56Z</dcterms:modified>
</cp:coreProperties>
</file>